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handoutMasterIdLst>
    <p:handoutMasterId r:id="rId13"/>
  </p:handoutMasterIdLst>
  <p:sldIdLst>
    <p:sldId id="264" r:id="rId5"/>
    <p:sldId id="298" r:id="rId6"/>
    <p:sldId id="299" r:id="rId7"/>
    <p:sldId id="303" r:id="rId8"/>
    <p:sldId id="267" r:id="rId9"/>
    <p:sldId id="296" r:id="rId10"/>
    <p:sldId id="293" r:id="rId11"/>
  </p:sldIdLst>
  <p:sldSz cx="12188825" cy="6858000"/>
  <p:notesSz cx="6735763" cy="98663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57">
          <p15:clr>
            <a:srgbClr val="A4A3A4"/>
          </p15:clr>
        </p15:guide>
        <p15:guide id="2" pos="594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jda Gartner" initials="MG" lastIdx="16" clrIdx="0">
    <p:extLst>
      <p:ext uri="{19B8F6BF-5375-455C-9EA6-DF929625EA0E}">
        <p15:presenceInfo xmlns:p15="http://schemas.microsoft.com/office/powerpoint/2012/main" userId="S-1-5-21-2043430618-2407129832-2781068167-4706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rednji slog 2 – poudarek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87" autoAdjust="0"/>
    <p:restoredTop sz="86433" autoAdjust="0"/>
  </p:normalViewPr>
  <p:slideViewPr>
    <p:cSldViewPr snapToGrid="0">
      <p:cViewPr varScale="1">
        <p:scale>
          <a:sx n="94" d="100"/>
          <a:sy n="94" d="100"/>
        </p:scale>
        <p:origin x="108" y="192"/>
      </p:cViewPr>
      <p:guideLst>
        <p:guide orient="horz" pos="1057"/>
        <p:guide pos="59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commentAuthors" Target="comment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arja Štarkl" userId="231df79c-388f-4b9a-8e4d-4d6d0d044a17" providerId="ADAL" clId="{F834C102-32BE-4286-AA6B-30ADCA9B45FC}"/>
    <pc:docChg chg="undo custSel addSld delSld modSld sldOrd">
      <pc:chgData name="Darja Štarkl" userId="231df79c-388f-4b9a-8e4d-4d6d0d044a17" providerId="ADAL" clId="{F834C102-32BE-4286-AA6B-30ADCA9B45FC}" dt="2020-12-03T13:04:23.422" v="627" actId="20577"/>
      <pc:docMkLst>
        <pc:docMk/>
      </pc:docMkLst>
      <pc:sldChg chg="modSp">
        <pc:chgData name="Darja Štarkl" userId="231df79c-388f-4b9a-8e4d-4d6d0d044a17" providerId="ADAL" clId="{F834C102-32BE-4286-AA6B-30ADCA9B45FC}" dt="2020-12-02T06:47:37.499" v="0" actId="6549"/>
        <pc:sldMkLst>
          <pc:docMk/>
          <pc:sldMk cId="1449724754" sldId="264"/>
        </pc:sldMkLst>
        <pc:spChg chg="mod">
          <ac:chgData name="Darja Štarkl" userId="231df79c-388f-4b9a-8e4d-4d6d0d044a17" providerId="ADAL" clId="{F834C102-32BE-4286-AA6B-30ADCA9B45FC}" dt="2020-12-02T06:47:37.499" v="0" actId="6549"/>
          <ac:spMkLst>
            <pc:docMk/>
            <pc:sldMk cId="1449724754" sldId="264"/>
            <ac:spMk id="3" creationId="{00000000-0000-0000-0000-000000000000}"/>
          </ac:spMkLst>
        </pc:spChg>
      </pc:sldChg>
      <pc:sldChg chg="del">
        <pc:chgData name="Darja Štarkl" userId="231df79c-388f-4b9a-8e4d-4d6d0d044a17" providerId="ADAL" clId="{F834C102-32BE-4286-AA6B-30ADCA9B45FC}" dt="2020-12-02T08:35:31.390" v="1" actId="2696"/>
        <pc:sldMkLst>
          <pc:docMk/>
          <pc:sldMk cId="3591293313" sldId="265"/>
        </pc:sldMkLst>
      </pc:sldChg>
      <pc:sldChg chg="modSp modNotesTx">
        <pc:chgData name="Darja Štarkl" userId="231df79c-388f-4b9a-8e4d-4d6d0d044a17" providerId="ADAL" clId="{F834C102-32BE-4286-AA6B-30ADCA9B45FC}" dt="2020-12-03T10:00:11.491" v="471" actId="6549"/>
        <pc:sldMkLst>
          <pc:docMk/>
          <pc:sldMk cId="1101533277" sldId="267"/>
        </pc:sldMkLst>
        <pc:spChg chg="mod">
          <ac:chgData name="Darja Štarkl" userId="231df79c-388f-4b9a-8e4d-4d6d0d044a17" providerId="ADAL" clId="{F834C102-32BE-4286-AA6B-30ADCA9B45FC}" dt="2020-12-03T09:53:11.356" v="18" actId="20577"/>
          <ac:spMkLst>
            <pc:docMk/>
            <pc:sldMk cId="1101533277" sldId="267"/>
            <ac:spMk id="2" creationId="{00000000-0000-0000-0000-000000000000}"/>
          </ac:spMkLst>
        </pc:spChg>
        <pc:spChg chg="mod">
          <ac:chgData name="Darja Štarkl" userId="231df79c-388f-4b9a-8e4d-4d6d0d044a17" providerId="ADAL" clId="{F834C102-32BE-4286-AA6B-30ADCA9B45FC}" dt="2020-12-03T09:53:18.346" v="19" actId="6549"/>
          <ac:spMkLst>
            <pc:docMk/>
            <pc:sldMk cId="1101533277" sldId="267"/>
            <ac:spMk id="5" creationId="{16F53F12-8BAA-434B-A2B2-E80179F1F73C}"/>
          </ac:spMkLst>
        </pc:spChg>
      </pc:sldChg>
      <pc:sldChg chg="modSp">
        <pc:chgData name="Darja Štarkl" userId="231df79c-388f-4b9a-8e4d-4d6d0d044a17" providerId="ADAL" clId="{F834C102-32BE-4286-AA6B-30ADCA9B45FC}" dt="2020-12-03T10:57:51.315" v="601" actId="5793"/>
        <pc:sldMkLst>
          <pc:docMk/>
          <pc:sldMk cId="3757997652" sldId="296"/>
        </pc:sldMkLst>
        <pc:spChg chg="mod">
          <ac:chgData name="Darja Štarkl" userId="231df79c-388f-4b9a-8e4d-4d6d0d044a17" providerId="ADAL" clId="{F834C102-32BE-4286-AA6B-30ADCA9B45FC}" dt="2020-12-03T09:53:26.745" v="20" actId="6549"/>
          <ac:spMkLst>
            <pc:docMk/>
            <pc:sldMk cId="3757997652" sldId="296"/>
            <ac:spMk id="2" creationId="{00000000-0000-0000-0000-000000000000}"/>
          </ac:spMkLst>
        </pc:spChg>
        <pc:spChg chg="mod">
          <ac:chgData name="Darja Štarkl" userId="231df79c-388f-4b9a-8e4d-4d6d0d044a17" providerId="ADAL" clId="{F834C102-32BE-4286-AA6B-30ADCA9B45FC}" dt="2020-12-03T10:57:51.315" v="601" actId="5793"/>
          <ac:spMkLst>
            <pc:docMk/>
            <pc:sldMk cId="3757997652" sldId="296"/>
            <ac:spMk id="3" creationId="{00000000-0000-0000-0000-000000000000}"/>
          </ac:spMkLst>
        </pc:spChg>
      </pc:sldChg>
      <pc:sldChg chg="modSp">
        <pc:chgData name="Darja Štarkl" userId="231df79c-388f-4b9a-8e4d-4d6d0d044a17" providerId="ADAL" clId="{F834C102-32BE-4286-AA6B-30ADCA9B45FC}" dt="2020-12-02T08:36:33.594" v="3" actId="20577"/>
        <pc:sldMkLst>
          <pc:docMk/>
          <pc:sldMk cId="4373974" sldId="298"/>
        </pc:sldMkLst>
        <pc:spChg chg="mod">
          <ac:chgData name="Darja Štarkl" userId="231df79c-388f-4b9a-8e4d-4d6d0d044a17" providerId="ADAL" clId="{F834C102-32BE-4286-AA6B-30ADCA9B45FC}" dt="2020-12-02T08:36:33.594" v="3" actId="20577"/>
          <ac:spMkLst>
            <pc:docMk/>
            <pc:sldMk cId="4373974" sldId="298"/>
            <ac:spMk id="6" creationId="{8FA591E3-A4CB-4099-9B52-4A40096EA961}"/>
          </ac:spMkLst>
        </pc:spChg>
      </pc:sldChg>
      <pc:sldChg chg="modSp">
        <pc:chgData name="Darja Štarkl" userId="231df79c-388f-4b9a-8e4d-4d6d0d044a17" providerId="ADAL" clId="{F834C102-32BE-4286-AA6B-30ADCA9B45FC}" dt="2020-12-03T10:56:46.645" v="597" actId="14100"/>
        <pc:sldMkLst>
          <pc:docMk/>
          <pc:sldMk cId="3810854768" sldId="299"/>
        </pc:sldMkLst>
        <pc:spChg chg="mod">
          <ac:chgData name="Darja Štarkl" userId="231df79c-388f-4b9a-8e4d-4d6d0d044a17" providerId="ADAL" clId="{F834C102-32BE-4286-AA6B-30ADCA9B45FC}" dt="2020-12-03T10:56:25.916" v="593" actId="113"/>
          <ac:spMkLst>
            <pc:docMk/>
            <pc:sldMk cId="3810854768" sldId="299"/>
            <ac:spMk id="3" creationId="{00000000-0000-0000-0000-000000000000}"/>
          </ac:spMkLst>
        </pc:spChg>
        <pc:spChg chg="mod">
          <ac:chgData name="Darja Štarkl" userId="231df79c-388f-4b9a-8e4d-4d6d0d044a17" providerId="ADAL" clId="{F834C102-32BE-4286-AA6B-30ADCA9B45FC}" dt="2020-12-03T10:56:39.257" v="596" actId="14100"/>
          <ac:spMkLst>
            <pc:docMk/>
            <pc:sldMk cId="3810854768" sldId="299"/>
            <ac:spMk id="4" creationId="{7707A579-3823-4AD8-A575-AB9359BB3366}"/>
          </ac:spMkLst>
        </pc:spChg>
        <pc:spChg chg="mod">
          <ac:chgData name="Darja Štarkl" userId="231df79c-388f-4b9a-8e4d-4d6d0d044a17" providerId="ADAL" clId="{F834C102-32BE-4286-AA6B-30ADCA9B45FC}" dt="2020-12-03T10:56:46.645" v="597" actId="14100"/>
          <ac:spMkLst>
            <pc:docMk/>
            <pc:sldMk cId="3810854768" sldId="299"/>
            <ac:spMk id="6" creationId="{F75B1E31-9192-4BA2-B714-DF87BBC1CC91}"/>
          </ac:spMkLst>
        </pc:spChg>
      </pc:sldChg>
      <pc:sldChg chg="modSp del ord">
        <pc:chgData name="Darja Štarkl" userId="231df79c-388f-4b9a-8e4d-4d6d0d044a17" providerId="ADAL" clId="{F834C102-32BE-4286-AA6B-30ADCA9B45FC}" dt="2020-12-03T09:59:21.739" v="469" actId="2696"/>
        <pc:sldMkLst>
          <pc:docMk/>
          <pc:sldMk cId="2848270098" sldId="302"/>
        </pc:sldMkLst>
        <pc:picChg chg="mod">
          <ac:chgData name="Darja Štarkl" userId="231df79c-388f-4b9a-8e4d-4d6d0d044a17" providerId="ADAL" clId="{F834C102-32BE-4286-AA6B-30ADCA9B45FC}" dt="2020-12-03T09:55:45.020" v="37" actId="1076"/>
          <ac:picMkLst>
            <pc:docMk/>
            <pc:sldMk cId="2848270098" sldId="302"/>
            <ac:picMk id="2050" creationId="{8A0ABB69-7018-4246-B2F0-987424A0DBEA}"/>
          </ac:picMkLst>
        </pc:picChg>
      </pc:sldChg>
      <pc:sldChg chg="modSp add">
        <pc:chgData name="Darja Štarkl" userId="231df79c-388f-4b9a-8e4d-4d6d0d044a17" providerId="ADAL" clId="{F834C102-32BE-4286-AA6B-30ADCA9B45FC}" dt="2020-12-03T13:04:23.422" v="627" actId="20577"/>
        <pc:sldMkLst>
          <pc:docMk/>
          <pc:sldMk cId="3315290879" sldId="303"/>
        </pc:sldMkLst>
        <pc:spChg chg="mod">
          <ac:chgData name="Darja Štarkl" userId="231df79c-388f-4b9a-8e4d-4d6d0d044a17" providerId="ADAL" clId="{F834C102-32BE-4286-AA6B-30ADCA9B45FC}" dt="2020-12-03T09:56:13.443" v="75" actId="20577"/>
          <ac:spMkLst>
            <pc:docMk/>
            <pc:sldMk cId="3315290879" sldId="303"/>
            <ac:spMk id="2" creationId="{ABD1B1B4-2214-490E-9BD8-54610054EA45}"/>
          </ac:spMkLst>
        </pc:spChg>
        <pc:spChg chg="mod">
          <ac:chgData name="Darja Štarkl" userId="231df79c-388f-4b9a-8e4d-4d6d0d044a17" providerId="ADAL" clId="{F834C102-32BE-4286-AA6B-30ADCA9B45FC}" dt="2020-12-03T13:04:23.422" v="627" actId="20577"/>
          <ac:spMkLst>
            <pc:docMk/>
            <pc:sldMk cId="3315290879" sldId="303"/>
            <ac:spMk id="3" creationId="{AD70E0E9-3DD0-4A17-9964-5AB38EAB4103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0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1BB364-13B3-4017-8541-75436BF7182E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2"/>
          </p:nvPr>
        </p:nvSpPr>
        <p:spPr>
          <a:xfrm>
            <a:off x="0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3"/>
          </p:nvPr>
        </p:nvSpPr>
        <p:spPr>
          <a:xfrm>
            <a:off x="3815374" y="9371286"/>
            <a:ext cx="2918830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850CF-2732-41A0-BE3A-7A39EC7BB23B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81945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glav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idx="1"/>
          </p:nvPr>
        </p:nvSpPr>
        <p:spPr>
          <a:xfrm>
            <a:off x="3814945" y="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3E7651-A2BC-4329-824C-6CAAD11C44FC}" type="datetimeFigureOut">
              <a:rPr lang="sl-SI" smtClean="0"/>
              <a:t>3. 12. 2020</a:t>
            </a:fld>
            <a:endParaRPr lang="sl-SI"/>
          </a:p>
        </p:txBody>
      </p:sp>
      <p:sp>
        <p:nvSpPr>
          <p:cNvPr id="4" name="Označba mesta stranske slike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1900"/>
            <a:ext cx="5918200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l-SI"/>
          </a:p>
        </p:txBody>
      </p:sp>
      <p:sp>
        <p:nvSpPr>
          <p:cNvPr id="5" name="Označba mesta opomb 4"/>
          <p:cNvSpPr>
            <a:spLocks noGrp="1"/>
          </p:cNvSpPr>
          <p:nvPr>
            <p:ph type="body" sz="quarter" idx="3"/>
          </p:nvPr>
        </p:nvSpPr>
        <p:spPr>
          <a:xfrm>
            <a:off x="674118" y="4748295"/>
            <a:ext cx="5388610" cy="388560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4"/>
          </p:nvPr>
        </p:nvSpPr>
        <p:spPr>
          <a:xfrm>
            <a:off x="0" y="9371020"/>
            <a:ext cx="2918650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5"/>
          </p:nvPr>
        </p:nvSpPr>
        <p:spPr>
          <a:xfrm>
            <a:off x="3814945" y="9371020"/>
            <a:ext cx="2919734" cy="49529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683950-DB96-4918-B5A7-1D68C2DD838D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46293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1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283456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2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741493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3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026885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i="1" dirty="0">
              <a:cs typeface="Calibri"/>
            </a:endParaRPr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5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752308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6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49208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 dirty="0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683950-DB96-4918-B5A7-1D68C2DD838D}" type="slidenum">
              <a:rPr lang="sl-SI" smtClean="0"/>
              <a:t>7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800963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vetla naslovnic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vetla-naslovnic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02235" y="3485297"/>
            <a:ext cx="9516597" cy="2835480"/>
          </a:xfrm>
        </p:spPr>
        <p:txBody>
          <a:bodyPr anchor="t">
            <a:noAutofit/>
          </a:bodyPr>
          <a:lstStyle>
            <a:lvl1pPr algn="l">
              <a:defRPr sz="6000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02234" y="4568177"/>
            <a:ext cx="9516597" cy="1752600"/>
          </a:xfrm>
        </p:spPr>
        <p:txBody>
          <a:bodyPr anchor="t">
            <a:normAutofit/>
          </a:bodyPr>
          <a:lstStyle>
            <a:lvl1pPr marL="0" indent="0" algn="l"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/>
              <a:t>Uredite slog podnaslova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16094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0414" y="6055479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491613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1" y="1929425"/>
            <a:ext cx="10491613" cy="3761569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83325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54020" y="606168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0"/>
          </p:nvPr>
        </p:nvSpPr>
        <p:spPr>
          <a:xfrm>
            <a:off x="6230065" y="1929426"/>
            <a:ext cx="4941555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4225670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ebina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pic>
        <p:nvPicPr>
          <p:cNvPr id="8" name="Picture 7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701" y="1387140"/>
            <a:ext cx="177800" cy="177800"/>
          </a:xfrm>
          <a:prstGeom prst="rect">
            <a:avLst/>
          </a:prstGeom>
        </p:spPr>
      </p:pic>
      <p:pic>
        <p:nvPicPr>
          <p:cNvPr id="9" name="Picture 8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932" y="1387140"/>
            <a:ext cx="177800" cy="177800"/>
          </a:xfrm>
          <a:prstGeom prst="rect">
            <a:avLst/>
          </a:prstGeom>
        </p:spPr>
      </p:pic>
      <p:pic>
        <p:nvPicPr>
          <p:cNvPr id="10" name="Picture 9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294" y="1387140"/>
            <a:ext cx="177800" cy="177800"/>
          </a:xfrm>
          <a:prstGeom prst="rect">
            <a:avLst/>
          </a:prstGeom>
        </p:spPr>
      </p:pic>
      <p:pic>
        <p:nvPicPr>
          <p:cNvPr id="11" name="Picture 10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3087" y="1387140"/>
            <a:ext cx="177800" cy="1778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380460"/>
            <a:ext cx="10315219" cy="1143000"/>
          </a:xfrm>
        </p:spPr>
        <p:txBody>
          <a:bodyPr>
            <a:normAutofit/>
          </a:bodyPr>
          <a:lstStyle>
            <a:lvl1pPr>
              <a:defRPr sz="40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1929426"/>
            <a:ext cx="4964600" cy="3726294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080125" y="1928813"/>
            <a:ext cx="5091113" cy="3727450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3225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20" name="Picture Placeholder 19"/>
          <p:cNvSpPr>
            <a:spLocks noGrp="1"/>
          </p:cNvSpPr>
          <p:nvPr>
            <p:ph type="pic" sz="quarter" idx="10"/>
          </p:nvPr>
        </p:nvSpPr>
        <p:spPr>
          <a:xfrm>
            <a:off x="6138863" y="2246313"/>
            <a:ext cx="5032375" cy="3597275"/>
          </a:xfrm>
        </p:spPr>
        <p:txBody>
          <a:bodyPr/>
          <a:lstStyle/>
          <a:p>
            <a:r>
              <a:rPr lang="sl-SI"/>
              <a:t>Kliknite ikono, če želite dodati sliko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63870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stavek in 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401" y="1109456"/>
            <a:ext cx="4964601" cy="701299"/>
          </a:xfrm>
        </p:spPr>
        <p:txBody>
          <a:bodyPr anchor="b">
            <a:normAutofit/>
          </a:bodyPr>
          <a:lstStyle>
            <a:lvl1pPr>
              <a:defRPr sz="3200" b="1">
                <a:solidFill>
                  <a:schemeClr val="accent5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/>
          </a:p>
        </p:txBody>
      </p:sp>
      <p:pic>
        <p:nvPicPr>
          <p:cNvPr id="7" name="Picture 6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995" y="6063726"/>
            <a:ext cx="1117600" cy="406400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56402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  <p:pic>
        <p:nvPicPr>
          <p:cNvPr id="13" name="Picture 12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221" y="1892280"/>
            <a:ext cx="177800" cy="177800"/>
          </a:xfrm>
          <a:prstGeom prst="rect">
            <a:avLst/>
          </a:prstGeom>
        </p:spPr>
      </p:pic>
      <p:pic>
        <p:nvPicPr>
          <p:cNvPr id="14" name="Picture 13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412" y="1892280"/>
            <a:ext cx="177800" cy="177800"/>
          </a:xfrm>
          <a:prstGeom prst="rect">
            <a:avLst/>
          </a:prstGeom>
        </p:spPr>
      </p:pic>
      <p:pic>
        <p:nvPicPr>
          <p:cNvPr id="15" name="Picture 14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8214" y="1892280"/>
            <a:ext cx="177800" cy="177800"/>
          </a:xfrm>
          <a:prstGeom prst="rect">
            <a:avLst/>
          </a:prstGeom>
        </p:spPr>
      </p:pic>
      <p:pic>
        <p:nvPicPr>
          <p:cNvPr id="16" name="Picture 15" descr="pika.pdf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4447" y="1892280"/>
            <a:ext cx="177800" cy="177800"/>
          </a:xfrm>
          <a:prstGeom prst="rect">
            <a:avLst/>
          </a:prstGeom>
        </p:spPr>
      </p:pic>
      <p:pic>
        <p:nvPicPr>
          <p:cNvPr id="19" name="Picture 18" descr="logo_noga.pdf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515" y="6075030"/>
            <a:ext cx="1117600" cy="406400"/>
          </a:xfrm>
          <a:prstGeom prst="rect">
            <a:avLst/>
          </a:prstGeom>
        </p:spPr>
      </p:pic>
      <p:sp>
        <p:nvSpPr>
          <p:cNvPr id="17" name="Content Placeholder 2"/>
          <p:cNvSpPr>
            <a:spLocks noGrp="1"/>
          </p:cNvSpPr>
          <p:nvPr>
            <p:ph idx="10"/>
          </p:nvPr>
        </p:nvSpPr>
        <p:spPr>
          <a:xfrm>
            <a:off x="6124228" y="2246892"/>
            <a:ext cx="4964600" cy="3596696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</p:txBody>
      </p:sp>
    </p:spTree>
    <p:extLst>
      <p:ext uri="{BB962C8B-B14F-4D97-AF65-F5344CB8AC3E}">
        <p14:creationId xmlns:p14="http://schemas.microsoft.com/office/powerpoint/2010/main" val="14329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en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235579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441" y="274638"/>
            <a:ext cx="109699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41" y="1647233"/>
            <a:ext cx="10969943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Click to edit Master text styles</a:t>
            </a:r>
          </a:p>
          <a:p>
            <a:pPr lvl="1"/>
            <a:r>
              <a:rPr lang="sl-SI"/>
              <a:t>Second level</a:t>
            </a:r>
          </a:p>
          <a:p>
            <a:pPr lvl="2"/>
            <a:r>
              <a:rPr lang="sl-SI"/>
              <a:t>Third level</a:t>
            </a:r>
          </a:p>
          <a:p>
            <a:pPr lvl="3"/>
            <a:r>
              <a:rPr lang="sl-SI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B06B4B-4A22-DA4F-9BD6-6E6138007F15}" type="datetimeFigureOut">
              <a:t>12/3/2020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2B08D-B30C-F24C-AEB4-DA720080FCF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1496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2" r:id="rId3"/>
    <p:sldLayoutId id="2147483664" r:id="rId4"/>
    <p:sldLayoutId id="2147483665" r:id="rId5"/>
    <p:sldLayoutId id="2147483666" r:id="rId6"/>
    <p:sldLayoutId id="2147483659" r:id="rId7"/>
  </p:sldLayoutIdLst>
  <p:txStyles>
    <p:titleStyle>
      <a:lvl1pPr algn="l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lnSpc>
          <a:spcPct val="130000"/>
        </a:lnSpc>
        <a:spcBef>
          <a:spcPct val="20000"/>
        </a:spcBef>
        <a:buFont typeface="Lucida Grande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Lucida Grande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vetla-naslovnica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9" y="1786"/>
            <a:ext cx="12188825" cy="68562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46479" y="2783393"/>
            <a:ext cx="8937359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l-SI" sz="6000" dirty="0">
                <a:solidFill>
                  <a:schemeClr val="accent5"/>
                </a:solidFill>
                <a:latin typeface="Century Gothic"/>
                <a:cs typeface="Century Gothic"/>
              </a:rPr>
              <a:t>CPI - Center RS za poklicno izobraževanje</a:t>
            </a:r>
          </a:p>
          <a:p>
            <a:endParaRPr lang="sl-SI" sz="6000" dirty="0">
              <a:solidFill>
                <a:schemeClr val="accent5"/>
              </a:solidFill>
              <a:latin typeface="Century Gothic"/>
              <a:cs typeface="Century Gothic"/>
            </a:endParaRPr>
          </a:p>
          <a:p>
            <a:pPr algn="ctr"/>
            <a:r>
              <a:rPr lang="sl-SI" sz="2800" dirty="0">
                <a:solidFill>
                  <a:schemeClr val="accent5"/>
                </a:solidFill>
                <a:latin typeface="Century Gothic"/>
                <a:cs typeface="Century Gothic"/>
              </a:rPr>
              <a:t>mag. Darja Štarkl</a:t>
            </a:r>
            <a:endParaRPr lang="en-US" sz="2800" dirty="0">
              <a:solidFill>
                <a:schemeClr val="accent5"/>
              </a:solidFill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4497247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Revizija katalogov standardov strokovnih znanj in spretnosti na področju Gradbeništva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4184" y="1807505"/>
            <a:ext cx="4037531" cy="4227535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r>
              <a:rPr lang="sl-SI" sz="2200">
                <a:ea typeface="+mn-lt"/>
                <a:cs typeface="+mn-lt"/>
              </a:rPr>
              <a:t>Asfalter/asfalterka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Cestni preglednik/cestna preglednica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Vzdrževalec/vzdrževalka cest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Izvajalec/izvajalka del nizkih gradenj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Izvajalec/izvajalka del visokih gradenj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Izvajalec/izvajalka keramičarskih del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Polagalec/polagalka talnih oblog</a:t>
            </a:r>
            <a:endParaRPr lang="sl-SI"/>
          </a:p>
          <a:p>
            <a:r>
              <a:rPr lang="sl-SI" sz="2200">
                <a:ea typeface="+mn-lt"/>
                <a:cs typeface="+mn-lt"/>
              </a:rPr>
              <a:t>Železokrivec/železokrivka</a:t>
            </a:r>
            <a:endParaRPr lang="sl-SI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4752856" y="1560022"/>
            <a:ext cx="6984828" cy="454744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l-SI" sz="2200">
                <a:ea typeface="+mn-lt"/>
                <a:cs typeface="+mn-lt"/>
              </a:rPr>
              <a:t>Sprememba točke 2.2 v katalogih:</a:t>
            </a:r>
            <a:endParaRPr lang="sl-SI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2200">
                <a:ea typeface="+mn-lt"/>
                <a:cs typeface="+mn-lt"/>
              </a:rPr>
              <a:t>iz vstopnih pogojev se umakne: </a:t>
            </a:r>
            <a:endParaRPr lang="sl-SI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2200">
                <a:ea typeface="+mn-lt"/>
                <a:cs typeface="+mn-lt"/>
              </a:rPr>
              <a:t>"</a:t>
            </a:r>
            <a:r>
              <a:rPr lang="sl-SI" sz="2200" i="1">
                <a:ea typeface="+mn-lt"/>
                <a:cs typeface="+mn-lt"/>
              </a:rPr>
              <a:t>zdravniško spričevalo z oceno o izpolnjevanju posebnih zdravstvenih zahtev za opravljanje asfalterskih del, ki ga izda zdravnik specialist medicine dela in ne sme biti starejše od 2 let"</a:t>
            </a:r>
          </a:p>
          <a:p>
            <a:pPr marL="0" indent="0">
              <a:buNone/>
            </a:pPr>
            <a:endParaRPr lang="sl-SI" sz="2200" b="1" i="1">
              <a:solidFill>
                <a:schemeClr val="accent2"/>
              </a:solidFill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2200" b="1" i="1">
                <a:solidFill>
                  <a:schemeClr val="accent2"/>
                </a:solidFill>
                <a:ea typeface="+mn-lt"/>
                <a:cs typeface="+mn-lt"/>
              </a:rPr>
              <a:t>Obrazložitev:</a:t>
            </a:r>
            <a:endParaRPr lang="sl-SI">
              <a:solidFill>
                <a:schemeClr val="accent2"/>
              </a:solidFill>
            </a:endParaRPr>
          </a:p>
          <a:p>
            <a:pPr marL="0" indent="0">
              <a:buNone/>
            </a:pP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namen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zdravniškega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pregleda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preveriti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izpolnjevanje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zdravstvenih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zahtev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za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opravljanje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določenega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dela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in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sicer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v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skladu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izjavo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o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varnosti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oceno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tveganja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za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varnost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in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zdravje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delu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. Pri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pogoju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za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vključitev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v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postopek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za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pridobitev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NPK je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pregled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zdravniku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medicine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dela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splošen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pregled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,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ki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ne more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biti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vezan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na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oceno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 </a:t>
            </a:r>
            <a:r>
              <a:rPr lang="en-GB" sz="2200" b="1" err="1">
                <a:solidFill>
                  <a:schemeClr val="accent2"/>
                </a:solidFill>
                <a:ea typeface="+mn-lt"/>
                <a:cs typeface="+mn-lt"/>
              </a:rPr>
              <a:t>tveganja</a:t>
            </a:r>
            <a:r>
              <a:rPr lang="en-GB" sz="2200" b="1">
                <a:solidFill>
                  <a:schemeClr val="accent2"/>
                </a:solidFill>
                <a:ea typeface="+mn-lt"/>
                <a:cs typeface="+mn-lt"/>
              </a:rPr>
              <a:t>. </a:t>
            </a:r>
            <a:endParaRPr lang="sl-SI" b="1">
              <a:solidFill>
                <a:schemeClr val="accent2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FA591E3-A4CB-4099-9B52-4A40096EA961}"/>
              </a:ext>
            </a:extLst>
          </p:cNvPr>
          <p:cNvSpPr txBox="1"/>
          <p:nvPr/>
        </p:nvSpPr>
        <p:spPr>
          <a:xfrm>
            <a:off x="5426774" y="6142933"/>
            <a:ext cx="3771459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>
                <a:solidFill>
                  <a:srgbClr val="06385F"/>
                </a:solidFill>
              </a:rPr>
              <a:t>Kontakt: barbara.kuncic@cpi.si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43739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Revizija katalogov standardov strokovnih znanj in spretnosti na področju Tekstila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34184" y="1717532"/>
            <a:ext cx="4037531" cy="470739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l-SI" sz="1700" dirty="0">
                <a:ea typeface="+mn-lt"/>
                <a:cs typeface="+mn-lt"/>
              </a:rPr>
              <a:t>Delavec/delavka za preprosta konfekcijska dela</a:t>
            </a:r>
          </a:p>
          <a:p>
            <a:r>
              <a:rPr lang="sl-SI" sz="1700" dirty="0">
                <a:ea typeface="+mn-lt"/>
                <a:cs typeface="+mn-lt"/>
              </a:rPr>
              <a:t>Pomožni vzdrževalec/pomožna vzdrževalka  tekstilij</a:t>
            </a:r>
          </a:p>
          <a:p>
            <a:endParaRPr lang="sl-SI" sz="2200" dirty="0">
              <a:ea typeface="+mn-lt"/>
              <a:cs typeface="+mn-lt"/>
            </a:endParaRPr>
          </a:p>
          <a:p>
            <a:r>
              <a:rPr lang="sl-SI" sz="2200" b="1" dirty="0">
                <a:ea typeface="+mn-lt"/>
                <a:cs typeface="+mn-lt"/>
              </a:rPr>
              <a:t>Tekstilni konfekcionar/tekstilna konfekcionarka </a:t>
            </a:r>
          </a:p>
          <a:p>
            <a:r>
              <a:rPr lang="sl-SI" sz="2200" b="1" dirty="0">
                <a:ea typeface="+mn-lt"/>
                <a:cs typeface="+mn-lt"/>
              </a:rPr>
              <a:t>Vzdrževalec/vzdrževalka tekstilij</a:t>
            </a:r>
            <a:endParaRPr lang="sl-SI" b="1" dirty="0"/>
          </a:p>
          <a:p>
            <a:endParaRPr lang="sl-SI" sz="2200" dirty="0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ABB231D0-9172-43A2-937D-ADF25BA657BA}"/>
              </a:ext>
            </a:extLst>
          </p:cNvPr>
          <p:cNvSpPr txBox="1">
            <a:spLocks/>
          </p:cNvSpPr>
          <p:nvPr/>
        </p:nvSpPr>
        <p:spPr>
          <a:xfrm>
            <a:off x="5891812" y="1809949"/>
            <a:ext cx="5346331" cy="42275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sl-SI" sz="2200"/>
          </a:p>
        </p:txBody>
      </p:sp>
      <p:sp>
        <p:nvSpPr>
          <p:cNvPr id="4" name="Označba mesta vsebine 2">
            <a:extLst>
              <a:ext uri="{FF2B5EF4-FFF2-40B4-BE49-F238E27FC236}">
                <a16:creationId xmlns:a16="http://schemas.microsoft.com/office/drawing/2014/main" id="{7707A579-3823-4AD8-A575-AB9359BB3366}"/>
              </a:ext>
            </a:extLst>
          </p:cNvPr>
          <p:cNvSpPr txBox="1">
            <a:spLocks/>
          </p:cNvSpPr>
          <p:nvPr/>
        </p:nvSpPr>
        <p:spPr>
          <a:xfrm>
            <a:off x="4752856" y="1488831"/>
            <a:ext cx="6984828" cy="4854217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sl-SI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2000" dirty="0">
                <a:ea typeface="+mn-lt"/>
                <a:cs typeface="+mn-lt"/>
              </a:rPr>
              <a:t>Ukinitev</a:t>
            </a:r>
          </a:p>
          <a:p>
            <a:pPr marL="0" indent="0">
              <a:buNone/>
            </a:pPr>
            <a:endParaRPr lang="sl-SI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sl-SI" sz="2000" dirty="0">
              <a:ea typeface="+mn-lt"/>
              <a:cs typeface="+mn-lt"/>
            </a:endParaRPr>
          </a:p>
          <a:p>
            <a:pPr marL="0" indent="0">
              <a:buNone/>
            </a:pPr>
            <a:endParaRPr lang="sl-SI" sz="2000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sl-SI" sz="2000" dirty="0">
                <a:ea typeface="+mn-lt"/>
                <a:cs typeface="+mn-lt"/>
              </a:rPr>
              <a:t>Spremembe</a:t>
            </a:r>
          </a:p>
          <a:p>
            <a:pPr>
              <a:buFont typeface="Arial"/>
              <a:buChar char="•"/>
            </a:pPr>
            <a:r>
              <a:rPr lang="sl-SI" sz="2000" dirty="0">
                <a:solidFill>
                  <a:srgbClr val="000000"/>
                </a:solidFill>
              </a:rPr>
              <a:t>Razširitev kadrovskih pogojev</a:t>
            </a:r>
            <a:endParaRPr lang="sl-SI" sz="2000" dirty="0"/>
          </a:p>
          <a:p>
            <a:pPr marL="0" indent="0">
              <a:buNone/>
            </a:pPr>
            <a:endParaRPr lang="sl-SI" sz="2000" dirty="0">
              <a:solidFill>
                <a:srgbClr val="000000"/>
              </a:solidFill>
            </a:endParaRPr>
          </a:p>
          <a:p>
            <a:pPr>
              <a:buFont typeface="Arial"/>
              <a:buChar char="•"/>
            </a:pPr>
            <a:r>
              <a:rPr lang="sl-SI" sz="2000" dirty="0">
                <a:solidFill>
                  <a:srgbClr val="000000"/>
                </a:solidFill>
              </a:rPr>
              <a:t>Umaknili kompetence: </a:t>
            </a:r>
            <a:r>
              <a:rPr lang="sl-SI" sz="2000" i="1" u="sng" dirty="0">
                <a:solidFill>
                  <a:srgbClr val="000000"/>
                </a:solidFill>
              </a:rPr>
              <a:t>čisti usnje in krzno</a:t>
            </a:r>
            <a:r>
              <a:rPr lang="sl-SI" sz="2000" u="sng" dirty="0">
                <a:solidFill>
                  <a:srgbClr val="000000"/>
                </a:solidFill>
              </a:rPr>
              <a:t>, </a:t>
            </a:r>
            <a:r>
              <a:rPr lang="sl-SI" sz="2000" i="1" u="sng" dirty="0">
                <a:solidFill>
                  <a:srgbClr val="000000"/>
                </a:solidFill>
              </a:rPr>
              <a:t>čisti in pere tekstilne talne obloge</a:t>
            </a:r>
            <a:r>
              <a:rPr lang="sl-SI" sz="2000" i="1" dirty="0">
                <a:solidFill>
                  <a:srgbClr val="000000"/>
                </a:solidFill>
              </a:rPr>
              <a:t> </a:t>
            </a:r>
            <a:r>
              <a:rPr lang="sl-SI" sz="2000" dirty="0">
                <a:solidFill>
                  <a:srgbClr val="000000"/>
                </a:solidFill>
              </a:rPr>
              <a:t>ter</a:t>
            </a:r>
            <a:r>
              <a:rPr lang="sl-SI" sz="2000" i="1" dirty="0">
                <a:solidFill>
                  <a:srgbClr val="000000"/>
                </a:solidFill>
              </a:rPr>
              <a:t> v</a:t>
            </a:r>
            <a:r>
              <a:rPr lang="sl-SI" sz="2000" i="1" u="sng" dirty="0">
                <a:solidFill>
                  <a:srgbClr val="000000"/>
                </a:solidFill>
              </a:rPr>
              <a:t>odi delo v poslovalnici</a:t>
            </a:r>
            <a:r>
              <a:rPr lang="sl-SI" sz="2000" i="1" dirty="0">
                <a:solidFill>
                  <a:srgbClr val="000000"/>
                </a:solidFill>
              </a:rPr>
              <a:t> iz PS in temu prilagodili naloge za preverjanje v katalogu.</a:t>
            </a:r>
          </a:p>
          <a:p>
            <a:pPr marL="0" indent="0">
              <a:buNone/>
            </a:pPr>
            <a:endParaRPr lang="sl-SI" sz="2000" dirty="0">
              <a:solidFill>
                <a:srgbClr val="00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75B1E31-9192-4BA2-B714-DF87BBC1CC91}"/>
              </a:ext>
            </a:extLst>
          </p:cNvPr>
          <p:cNvSpPr txBox="1"/>
          <p:nvPr/>
        </p:nvSpPr>
        <p:spPr>
          <a:xfrm>
            <a:off x="4571715" y="6434905"/>
            <a:ext cx="3788091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l-SI" b="1" dirty="0">
                <a:solidFill>
                  <a:srgbClr val="06385F"/>
                </a:solidFill>
              </a:rPr>
              <a:t>Kontakt: darja.starkl@cpi.si</a:t>
            </a:r>
            <a:r>
              <a:rPr lang="en-US" dirty="0"/>
              <a:t>​</a:t>
            </a:r>
          </a:p>
        </p:txBody>
      </p:sp>
    </p:spTree>
    <p:extLst>
      <p:ext uri="{BB962C8B-B14F-4D97-AF65-F5344CB8AC3E}">
        <p14:creationId xmlns:p14="http://schemas.microsoft.com/office/powerpoint/2010/main" val="3810854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BD1B1B4-2214-490E-9BD8-54610054EA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Evalvacija osebne zbirne mape</a:t>
            </a:r>
            <a:endParaRPr lang="en-GB" dirty="0"/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AD70E0E9-3DD0-4A17-9964-5AB38EAB41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Cilj: analiza in ocena primernosti obstoječih kriterijev za presojo dokazil</a:t>
            </a:r>
          </a:p>
          <a:p>
            <a:r>
              <a:rPr lang="sl-SI" dirty="0"/>
              <a:t>V letu 2020 izvedli 24 intervjujev s člani komisij</a:t>
            </a:r>
          </a:p>
          <a:p>
            <a:r>
              <a:rPr lang="sl-SI" dirty="0"/>
              <a:t>V letu 2021: analiza intervjujev,</a:t>
            </a:r>
          </a:p>
          <a:p>
            <a:r>
              <a:rPr lang="sl-SI" dirty="0"/>
              <a:t>Rezultat: pripraviti posodobljene kriterije, ki bodo članom komisij omogočili bolj strukturirano in objektivno vrednotenje dokazil v osebni zbirni mapi.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1529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Baza NRP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>
              <a:buFont typeface="Arial"/>
              <a:buChar char="•"/>
            </a:pPr>
            <a:endParaRPr lang="sl-SI"/>
          </a:p>
          <a:p>
            <a:pPr>
              <a:buFont typeface="Arial"/>
              <a:buChar char="•"/>
            </a:pPr>
            <a:endParaRPr lang="sl-SI"/>
          </a:p>
        </p:txBody>
      </p:sp>
      <p:sp>
        <p:nvSpPr>
          <p:cNvPr id="5" name="Označba mesta vsebine 2">
            <a:extLst>
              <a:ext uri="{FF2B5EF4-FFF2-40B4-BE49-F238E27FC236}">
                <a16:creationId xmlns:a16="http://schemas.microsoft.com/office/drawing/2014/main" id="{16F53F12-8BAA-434B-A2B2-E80179F1F73C}"/>
              </a:ext>
            </a:extLst>
          </p:cNvPr>
          <p:cNvSpPr txBox="1">
            <a:spLocks/>
          </p:cNvSpPr>
          <p:nvPr/>
        </p:nvSpPr>
        <p:spPr>
          <a:xfrm>
            <a:off x="1008801" y="2081825"/>
            <a:ext cx="10491613" cy="376156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342900" indent="-3429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lnSpc>
                <a:spcPct val="130000"/>
              </a:lnSpc>
              <a:spcBef>
                <a:spcPct val="20000"/>
              </a:spcBef>
              <a:buFont typeface="Lucida Grande"/>
              <a:buChar char="-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Lucida Grande"/>
              <a:buChar char="-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l-SI" dirty="0"/>
              <a:t>Urejena dostopnost po Zakonu o dostopnosti spletišč in mobilnih aplikacij </a:t>
            </a:r>
          </a:p>
          <a:p>
            <a:r>
              <a:rPr lang="sl-SI" dirty="0"/>
              <a:t>Urejeno glede na GDPR odredbo</a:t>
            </a:r>
          </a:p>
          <a:p>
            <a:r>
              <a:rPr lang="sl-SI" dirty="0"/>
              <a:t>Vse informacije o certifikatnem sistemu na enem mestu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015332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20 let sistema NPK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sl-SI" dirty="0"/>
          </a:p>
          <a:p>
            <a:r>
              <a:rPr lang="sl-SI" dirty="0"/>
              <a:t>10. 12. 2020 ob 10. uri v okolju </a:t>
            </a:r>
            <a:r>
              <a:rPr lang="sl-SI" dirty="0">
                <a:solidFill>
                  <a:schemeClr val="accent2"/>
                </a:solidFill>
              </a:rPr>
              <a:t>Zoom in prenosu na FB CPI</a:t>
            </a:r>
          </a:p>
          <a:p>
            <a:pPr marL="0" indent="0">
              <a:buNone/>
            </a:pPr>
            <a:endParaRPr lang="sl-SI" dirty="0">
              <a:solidFill>
                <a:schemeClr val="accent2"/>
              </a:solidFill>
            </a:endParaRPr>
          </a:p>
          <a:p>
            <a:r>
              <a:rPr lang="sl-SI" dirty="0"/>
              <a:t>Uradna otvoritev prenovljenega NRP-ja s predstavitvijo ključnih novosti</a:t>
            </a:r>
          </a:p>
          <a:p>
            <a:pPr marL="0" indent="0">
              <a:buNone/>
            </a:pPr>
            <a:endParaRPr lang="sl-SI" dirty="0"/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579976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94847" y="949235"/>
            <a:ext cx="5352811" cy="4589417"/>
          </a:xfrm>
        </p:spPr>
        <p:txBody>
          <a:bodyPr>
            <a:normAutofit/>
          </a:bodyPr>
          <a:lstStyle/>
          <a:p>
            <a:pPr algn="ctr"/>
            <a:r>
              <a:rPr lang="sl-SI" dirty="0"/>
              <a:t>HVALA ZA POZORNOST!</a:t>
            </a:r>
            <a:br>
              <a:rPr lang="sl-SI" dirty="0"/>
            </a:br>
            <a:r>
              <a:rPr lang="sl-SI" sz="1800" dirty="0"/>
              <a:t>Dodatne informacije</a:t>
            </a:r>
            <a:br>
              <a:rPr lang="sl-SI" sz="1800" dirty="0"/>
            </a:br>
            <a:r>
              <a:rPr lang="sl-SI" sz="1800" dirty="0"/>
              <a:t>www.cpi.si</a:t>
            </a:r>
          </a:p>
        </p:txBody>
      </p:sp>
      <p:pic>
        <p:nvPicPr>
          <p:cNvPr id="4" name="Označba mesta vsebine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2966" y="1010196"/>
            <a:ext cx="5409906" cy="4528456"/>
          </a:xfrm>
        </p:spPr>
      </p:pic>
    </p:spTree>
    <p:extLst>
      <p:ext uri="{BB962C8B-B14F-4D97-AF65-F5344CB8AC3E}">
        <p14:creationId xmlns:p14="http://schemas.microsoft.com/office/powerpoint/2010/main" val="2988337561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Custom 5">
      <a:dk1>
        <a:sysClr val="windowText" lastClr="000000"/>
      </a:dk1>
      <a:lt1>
        <a:sysClr val="window" lastClr="FFFFFF"/>
      </a:lt1>
      <a:dk2>
        <a:srgbClr val="645F59"/>
      </a:dk2>
      <a:lt2>
        <a:srgbClr val="B6B1A6"/>
      </a:lt2>
      <a:accent1>
        <a:srgbClr val="AD958C"/>
      </a:accent1>
      <a:accent2>
        <a:srgbClr val="F0863A"/>
      </a:accent2>
      <a:accent3>
        <a:srgbClr val="E8610B"/>
      </a:accent3>
      <a:accent4>
        <a:srgbClr val="545B6E"/>
      </a:accent4>
      <a:accent5>
        <a:srgbClr val="06385F"/>
      </a:accent5>
      <a:accent6>
        <a:srgbClr val="011E3B"/>
      </a:accent6>
      <a:hlink>
        <a:srgbClr val="06385F"/>
      </a:hlink>
      <a:folHlink>
        <a:srgbClr val="800080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微软雅黑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13E8B8FC811ACC4C8A1F9C216BF56C31" ma:contentTypeVersion="5" ma:contentTypeDescription="Ustvari nov dokument." ma:contentTypeScope="" ma:versionID="29053c55bd9a282b3ac8b0060d591ac4">
  <xsd:schema xmlns:xsd="http://www.w3.org/2001/XMLSchema" xmlns:xs="http://www.w3.org/2001/XMLSchema" xmlns:p="http://schemas.microsoft.com/office/2006/metadata/properties" xmlns:ns3="3d90f0b3-455b-440c-a198-6f4d44c62df8" targetNamespace="http://schemas.microsoft.com/office/2006/metadata/properties" ma:root="true" ma:fieldsID="8e0a36f41f12a0351608548950e01b6d" ns3:_="">
    <xsd:import namespace="3d90f0b3-455b-440c-a198-6f4d44c62df8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90f0b3-455b-440c-a198-6f4d44c62df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91CD02B-069B-4BE9-B4DD-574D8DF0D68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11DEA0B-F6DC-4128-91F3-D83585A128D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d90f0b3-455b-440c-a198-6f4d44c62df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A3874C-67CD-4CC4-9B5C-D495A4A59C7D}">
  <ds:schemaRefs>
    <ds:schemaRef ds:uri="http://schemas.microsoft.com/office/2006/documentManagement/types"/>
    <ds:schemaRef ds:uri="http://www.w3.org/XML/1998/namespace"/>
    <ds:schemaRef ds:uri="http://purl.org/dc/terms/"/>
    <ds:schemaRef ds:uri="http://schemas.microsoft.com/office/2006/metadata/properti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3d90f0b3-455b-440c-a198-6f4d44c62df8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CPI_ppt_template_masters</Template>
  <TotalTime>661</TotalTime>
  <Words>376</Words>
  <Application>Microsoft Office PowerPoint</Application>
  <PresentationFormat>Po meri</PresentationFormat>
  <Paragraphs>56</Paragraphs>
  <Slides>7</Slides>
  <Notes>6</Notes>
  <HiddenSlides>0</HiddenSlides>
  <MMClips>0</MMClips>
  <ScaleCrop>false</ScaleCrop>
  <HeadingPairs>
    <vt:vector size="6" baseType="variant">
      <vt:variant>
        <vt:lpstr>Uporabljene pisave</vt:lpstr>
      </vt:variant>
      <vt:variant>
        <vt:i4>4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7</vt:i4>
      </vt:variant>
    </vt:vector>
  </HeadingPairs>
  <TitlesOfParts>
    <vt:vector size="12" baseType="lpstr">
      <vt:lpstr>Arial</vt:lpstr>
      <vt:lpstr>Calibri</vt:lpstr>
      <vt:lpstr>Century Gothic</vt:lpstr>
      <vt:lpstr>Lucida Grande</vt:lpstr>
      <vt:lpstr>Default Theme</vt:lpstr>
      <vt:lpstr>PowerPointova predstavitev</vt:lpstr>
      <vt:lpstr>Revizija katalogov standardov strokovnih znanj in spretnosti na področju Gradbeništva</vt:lpstr>
      <vt:lpstr>Revizija katalogov standardov strokovnih znanj in spretnosti na področju Tekstila</vt:lpstr>
      <vt:lpstr>Evalvacija osebne zbirne mape</vt:lpstr>
      <vt:lpstr>Baza NRP</vt:lpstr>
      <vt:lpstr>20 let sistema NPK</vt:lpstr>
      <vt:lpstr>HVALA ZA POZORNOST! Dodatne informacije www.cpi.si</vt:lpstr>
    </vt:vector>
  </TitlesOfParts>
  <Company>CPI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Janez Damjan</dc:creator>
  <cp:lastModifiedBy>Darja Štarkl</cp:lastModifiedBy>
  <cp:revision>98</cp:revision>
  <cp:lastPrinted>2020-12-03T10:57:48Z</cp:lastPrinted>
  <dcterms:created xsi:type="dcterms:W3CDTF">2020-01-09T14:10:33Z</dcterms:created>
  <dcterms:modified xsi:type="dcterms:W3CDTF">2020-12-03T13:29:15Z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0x01010013E8B8FC811ACC4C8A1F9C216BF56C31</vt:lpwstr>
  </property>
</Properties>
</file>