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33" r:id="rId2"/>
  </p:sldIdLst>
  <p:sldSz cx="9144000" cy="6858000" type="screen4x3"/>
  <p:notesSz cx="6797675" cy="9926638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rko Zupanc" initials="DZ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11" autoAdjust="0"/>
    <p:restoredTop sz="89726" autoAdjust="0"/>
  </p:normalViewPr>
  <p:slideViewPr>
    <p:cSldViewPr>
      <p:cViewPr varScale="1">
        <p:scale>
          <a:sx n="60" d="100"/>
          <a:sy n="60" d="100"/>
        </p:scale>
        <p:origin x="1360" y="3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glave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Označba mesta datuma 2"/>
          <p:cNvSpPr>
            <a:spLocks noGrp="1"/>
          </p:cNvSpPr>
          <p:nvPr>
            <p:ph type="dt" sz="quarter" idx="1"/>
          </p:nvPr>
        </p:nvSpPr>
        <p:spPr>
          <a:xfrm>
            <a:off x="3850445" y="3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DD0BE5-1E02-4E38-B1FA-F8FFE1DAE22F}" type="datetimeFigureOut">
              <a:rPr lang="en-GB" smtClean="0"/>
              <a:t>18/12/2020</a:t>
            </a:fld>
            <a:endParaRPr lang="en-GB"/>
          </a:p>
        </p:txBody>
      </p:sp>
      <p:sp>
        <p:nvSpPr>
          <p:cNvPr id="4" name="Označba mesta noge 3"/>
          <p:cNvSpPr>
            <a:spLocks noGrp="1"/>
          </p:cNvSpPr>
          <p:nvPr>
            <p:ph type="ftr" sz="quarter" idx="2"/>
          </p:nvPr>
        </p:nvSpPr>
        <p:spPr>
          <a:xfrm>
            <a:off x="2" y="9428586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Označba mest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50445" y="9428586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E76929-231B-4BC6-BA71-AE8F4BA4B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5501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A56103-0D00-42B7-AFDD-A2EE383E034E}" type="datetimeFigureOut">
              <a:rPr lang="sl-SI" smtClean="0"/>
              <a:t>18.12.2020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2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50445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3395C7-6310-42CD-84D9-31F5BBCC1EB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85159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sl-SI" altLang="sl-SI" sz="1000" dirty="0">
                <a:solidFill>
                  <a:schemeClr val="bg1"/>
                </a:solidFill>
              </a:rPr>
              <a:t>C:\darko\Documents\Delo\M_A_T_U_R_A\M_2021\Prilagoditve_SM_2021</a:t>
            </a:r>
          </a:p>
          <a:p>
            <a:pPr eaLnBrk="1" hangingPunct="1"/>
            <a:r>
              <a:rPr lang="sl-SI" altLang="sl-SI" sz="1000" dirty="0" smtClean="0">
                <a:solidFill>
                  <a:schemeClr val="bg1"/>
                </a:solidFill>
              </a:rPr>
              <a:t>MAT_predlog_DOS_GC.xlsx		Primerjava </a:t>
            </a:r>
            <a:r>
              <a:rPr lang="sl-SI" altLang="sl-SI" sz="1000" dirty="0">
                <a:solidFill>
                  <a:schemeClr val="bg1"/>
                </a:solidFill>
              </a:rPr>
              <a:t>različnih </a:t>
            </a:r>
            <a:r>
              <a:rPr lang="sl-SI" altLang="sl-SI" sz="1000" dirty="0" smtClean="0">
                <a:solidFill>
                  <a:schemeClr val="bg1"/>
                </a:solidFill>
              </a:rPr>
              <a:t>bonusov2_GC.docx</a:t>
            </a:r>
          </a:p>
          <a:p>
            <a:r>
              <a:rPr lang="sl-SI" sz="1000" b="0" dirty="0" smtClean="0"/>
              <a:t>Zaradi opisanih slabosti smo iskali </a:t>
            </a:r>
            <a:r>
              <a:rPr lang="sl-SI" sz="1000" dirty="0" smtClean="0"/>
              <a:t>boljšo rešitev </a:t>
            </a:r>
            <a:r>
              <a:rPr lang="sl-SI" sz="1000" b="0" dirty="0" smtClean="0"/>
              <a:t>/ bonus z manj slabostmi.</a:t>
            </a:r>
          </a:p>
          <a:p>
            <a:r>
              <a:rPr lang="sl-SI" sz="1000" b="0" u="sng" dirty="0" smtClean="0"/>
              <a:t>Splošni bonus C: kandidat pri pisnih delih pri maturi prejme določen % točk za tisti del , kjer je bil NEUSPEŠEN</a:t>
            </a:r>
            <a:r>
              <a:rPr lang="sl-SI" sz="1000" b="0" dirty="0" smtClean="0"/>
              <a:t>!</a:t>
            </a:r>
          </a:p>
          <a:p>
            <a:r>
              <a:rPr lang="sl-SI" sz="1000" b="0" dirty="0" smtClean="0"/>
              <a:t>Kandidatom se ne dodaja točk tam, kjer so znanje izkazali, ampak tam, kjer so izkazali primanjkljaj znanja.</a:t>
            </a:r>
          </a:p>
          <a:p>
            <a:r>
              <a:rPr lang="sl-SI" sz="1000" b="0" dirty="0" smtClean="0"/>
              <a:t>Kandidat, ki je pri pisnem delu MAT dobil ¼  oz. 20 % točk od 80 % možnih, dobi pri10 % bonusu C 6 % točk (10 % od 60 % točk, ki jih ni pridobil).</a:t>
            </a:r>
          </a:p>
          <a:p>
            <a:r>
              <a:rPr lang="sl-SI" sz="1000" b="0" dirty="0" smtClean="0"/>
              <a:t>Na ta način se skuša kompenzirati padec v dosežkih – nedoseženo.</a:t>
            </a:r>
          </a:p>
          <a:p>
            <a:r>
              <a:rPr lang="sl-SI" sz="1000" b="0" dirty="0" smtClean="0"/>
              <a:t>Predlog ni omejen na posamezne naloge, ampak na točke, kjer je bil kandidat neuspešen na celotnem pisnem delu izpita.</a:t>
            </a:r>
          </a:p>
          <a:p>
            <a:r>
              <a:rPr lang="sl-SI" sz="1000" b="0" dirty="0" smtClean="0"/>
              <a:t>Bonus C je tako tudi bolj prilagodljiv in od kandidatov ne zahteva odločitve, katero od nalog NE rešuje ali jo izloči (in kjer lahko presodi tudi napačno).</a:t>
            </a:r>
          </a:p>
          <a:p>
            <a:r>
              <a:rPr lang="sl-SI" sz="1000" b="0" dirty="0" smtClean="0"/>
              <a:t>Po simulacijah Rica, bonus C dovoljuje večji % kot pri A, npr. 2 x 5 % = 10 %.</a:t>
            </a:r>
            <a:endParaRPr lang="sl-SI" altLang="sl-SI" sz="1000" dirty="0">
              <a:solidFill>
                <a:schemeClr val="bg1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l-SI" alt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395C7-6310-42CD-84D9-31F5BBCC1EBC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0307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7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330990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30602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106407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23161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</p:spTree>
    <p:extLst>
      <p:ext uri="{BB962C8B-B14F-4D97-AF65-F5344CB8AC3E}">
        <p14:creationId xmlns:p14="http://schemas.microsoft.com/office/powerpoint/2010/main" val="116186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962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47655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/>
              <a:t>Uredite slog naslova matrice</a:t>
            </a:r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49878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227674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/>
              <a:t>Uredite slog naslova matrice</a:t>
            </a:r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</p:spTree>
    <p:extLst>
      <p:ext uri="{BB962C8B-B14F-4D97-AF65-F5344CB8AC3E}">
        <p14:creationId xmlns:p14="http://schemas.microsoft.com/office/powerpoint/2010/main" val="136567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/>
              <a:t>Kliknite, če želite urediti sloge besedila matrice</a:t>
            </a:r>
          </a:p>
          <a:p>
            <a:pPr lvl="1"/>
            <a:r>
              <a:rPr lang="sl-SI" altLang="sl-SI"/>
              <a:t>Druga raven</a:t>
            </a:r>
          </a:p>
          <a:p>
            <a:pPr lvl="2"/>
            <a:r>
              <a:rPr lang="sl-SI" altLang="sl-SI"/>
              <a:t>Tretja raven</a:t>
            </a:r>
          </a:p>
          <a:p>
            <a:pPr lvl="3"/>
            <a:r>
              <a:rPr lang="sl-SI" altLang="sl-SI"/>
              <a:t>Četrta raven</a:t>
            </a:r>
          </a:p>
          <a:p>
            <a:pPr lvl="4"/>
            <a:r>
              <a:rPr lang="sl-SI" altLang="sl-SI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jpeg"/><Relationship Id="rId9" Type="http://schemas.openxmlformats.org/officeDocument/2006/relationships/image" Target="../media/image1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9427"/>
            <a:ext cx="7250433" cy="593546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2483768" y="6439269"/>
            <a:ext cx="5542994" cy="242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 b="1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accent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accent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b="1">
                <a:solidFill>
                  <a:schemeClr val="accent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accent2"/>
                </a:solidFill>
                <a:latin typeface="+mn-lt"/>
              </a:defRPr>
            </a:lvl9pPr>
          </a:lstStyle>
          <a:p>
            <a:pPr marL="0" indent="0">
              <a:lnSpc>
                <a:spcPct val="95000"/>
              </a:lnSpc>
              <a:buFontTx/>
              <a:buNone/>
            </a:pPr>
            <a:r>
              <a:rPr lang="sl-SI" sz="1600" b="0" dirty="0">
                <a:solidFill>
                  <a:schemeClr val="bg1"/>
                </a:solidFill>
                <a:latin typeface="Arial Narrow" panose="020B0606020202030204" pitchFamily="34" charset="0"/>
              </a:rPr>
              <a:t>“</a:t>
            </a:r>
            <a:r>
              <a:rPr lang="en-GB" sz="1600" b="0" dirty="0">
                <a:solidFill>
                  <a:schemeClr val="bg1"/>
                </a:solidFill>
                <a:latin typeface="Arial Narrow" panose="020B0606020202030204" pitchFamily="34" charset="0"/>
              </a:rPr>
              <a:t>Interaction Institute for Social Change | Artist: Angus Maguire”</a:t>
            </a:r>
            <a:endParaRPr lang="en-GB" altLang="sl-SI" sz="1600" b="0" kern="0" dirty="0">
              <a:solidFill>
                <a:schemeClr val="bg1"/>
              </a:solidFill>
            </a:endParaRPr>
          </a:p>
        </p:txBody>
      </p:sp>
      <p:pic>
        <p:nvPicPr>
          <p:cNvPr id="10" name="Slika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380"/>
            <a:ext cx="7223450" cy="5913373"/>
          </a:xfrm>
          <a:prstGeom prst="rect">
            <a:avLst/>
          </a:prstGeom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9912" y="3286019"/>
            <a:ext cx="5244725" cy="2153205"/>
          </a:xfrm>
          <a:prstGeom prst="rect">
            <a:avLst/>
          </a:prstGeom>
        </p:spPr>
      </p:pic>
      <p:pic>
        <p:nvPicPr>
          <p:cNvPr id="11" name="Slika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8163" y="0"/>
            <a:ext cx="2135837" cy="3286019"/>
          </a:xfrm>
          <a:prstGeom prst="rect">
            <a:avLst/>
          </a:prstGeom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233" y="12426"/>
            <a:ext cx="2135838" cy="3273593"/>
          </a:xfrm>
          <a:prstGeom prst="rect">
            <a:avLst/>
          </a:prstGeom>
        </p:spPr>
      </p:pic>
      <p:pic>
        <p:nvPicPr>
          <p:cNvPr id="9" name="Slika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79912" y="3286019"/>
            <a:ext cx="2040877" cy="2146515"/>
          </a:xfrm>
          <a:prstGeom prst="rect">
            <a:avLst/>
          </a:prstGeom>
        </p:spPr>
      </p:pic>
      <p:sp>
        <p:nvSpPr>
          <p:cNvPr id="12" name="PoljeZBesedilom 11"/>
          <p:cNvSpPr txBox="1"/>
          <p:nvPr/>
        </p:nvSpPr>
        <p:spPr>
          <a:xfrm>
            <a:off x="107504" y="131930"/>
            <a:ext cx="17641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1" dirty="0" smtClean="0">
                <a:solidFill>
                  <a:srgbClr val="FF9933"/>
                </a:solidFill>
              </a:rPr>
              <a:t>Spremembe točk. ocen – spomladi 2018 - Simulacija</a:t>
            </a:r>
            <a:endParaRPr lang="en-GB" b="1" dirty="0">
              <a:solidFill>
                <a:srgbClr val="FF9933"/>
              </a:solidFill>
            </a:endParaRPr>
          </a:p>
        </p:txBody>
      </p:sp>
      <p:pic>
        <p:nvPicPr>
          <p:cNvPr id="13" name="Slika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7544" y="1196752"/>
            <a:ext cx="1008112" cy="3371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91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7000">
        <p:cut/>
      </p:transition>
    </mc:Choice>
    <mc:Fallback xmlns="">
      <p:transition advClick="0" advTm="7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isarn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6074</TotalTime>
  <Words>26</Words>
  <Application>Microsoft Office PowerPoint</Application>
  <PresentationFormat>Diaprojekcija na zaslonu (4:3)</PresentationFormat>
  <Paragraphs>13</Paragraphs>
  <Slides>1</Slides>
  <Notes>1</Notes>
  <HiddenSlides>0</HiddenSlides>
  <MMClips>0</MMClips>
  <ScaleCrop>false</ScaleCrop>
  <HeadingPairs>
    <vt:vector size="8" baseType="variant">
      <vt:variant>
        <vt:lpstr>Uporabljene pisave</vt:lpstr>
      </vt:variant>
      <vt:variant>
        <vt:i4>2</vt:i4>
      </vt:variant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 Narrow</vt:lpstr>
      <vt:lpstr>Calibri</vt:lpstr>
      <vt:lpstr>powerp_RIC _SLO2</vt:lpstr>
      <vt:lpstr>CorelDRAW</vt:lpstr>
      <vt:lpstr>PowerPointova predstavitev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Polona Papler</dc:creator>
  <cp:lastModifiedBy>Darko Zupanc</cp:lastModifiedBy>
  <cp:revision>579</cp:revision>
  <cp:lastPrinted>2020-12-15T06:43:30Z</cp:lastPrinted>
  <dcterms:created xsi:type="dcterms:W3CDTF">2017-07-04T13:28:42Z</dcterms:created>
  <dcterms:modified xsi:type="dcterms:W3CDTF">2020-12-18T08:44:22Z</dcterms:modified>
</cp:coreProperties>
</file>