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96" r:id="rId3"/>
    <p:sldId id="304" r:id="rId4"/>
    <p:sldId id="308" r:id="rId5"/>
    <p:sldId id="305" r:id="rId6"/>
    <p:sldId id="306" r:id="rId7"/>
    <p:sldId id="310" r:id="rId8"/>
    <p:sldId id="324" r:id="rId9"/>
    <p:sldId id="325" r:id="rId10"/>
    <p:sldId id="309" r:id="rId11"/>
    <p:sldId id="307" r:id="rId12"/>
    <p:sldId id="318" r:id="rId13"/>
    <p:sldId id="315" r:id="rId14"/>
    <p:sldId id="320" r:id="rId15"/>
    <p:sldId id="317" r:id="rId16"/>
    <p:sldId id="303" r:id="rId17"/>
    <p:sldId id="259" r:id="rId18"/>
    <p:sldId id="316" r:id="rId19"/>
    <p:sldId id="282" r:id="rId20"/>
    <p:sldId id="278" r:id="rId21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28.9.2015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28.9.2015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617970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://www.nrpslo.or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29. 9. 2015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</a:t>
            </a:r>
            <a:r>
              <a:rPr lang="sl-SI" sz="2800" dirty="0" smtClean="0">
                <a:solidFill>
                  <a:srgbClr val="C00000"/>
                </a:solidFill>
              </a:rPr>
              <a:t>28.9</a:t>
            </a:r>
            <a:r>
              <a:rPr lang="sl-SI" sz="2800" dirty="0" smtClean="0">
                <a:solidFill>
                  <a:srgbClr val="C00000"/>
                </a:solidFill>
              </a:rPr>
              <a:t>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  <a:endParaRPr lang="sl-SI" sz="1000" b="1" dirty="0" smtClean="0">
              <a:solidFill>
                <a:srgbClr val="C00000"/>
              </a:solidFill>
            </a:endParaRP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611560" y="2132856"/>
            <a:ext cx="55446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izvajalcev na dan </a:t>
            </a:r>
            <a:r>
              <a:rPr lang="sl-SI" sz="2400" b="1" dirty="0" smtClean="0">
                <a:solidFill>
                  <a:srgbClr val="333399"/>
                </a:solidFill>
              </a:rPr>
              <a:t>28.9</a:t>
            </a:r>
            <a:r>
              <a:rPr lang="sl-SI" sz="2400" b="1" dirty="0" smtClean="0">
                <a:solidFill>
                  <a:srgbClr val="333399"/>
                </a:solidFill>
              </a:rPr>
              <a:t>.2015</a:t>
            </a:r>
            <a:r>
              <a:rPr lang="sl-SI" sz="2400" b="1" dirty="0" smtClean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28.9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.2015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  <a:endParaRPr lang="sl-SI" sz="1000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17.4.2015: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</a:t>
            </a:r>
            <a:r>
              <a:rPr lang="sl-SI" sz="2800" dirty="0" smtClean="0">
                <a:solidFill>
                  <a:srgbClr val="C00000"/>
                </a:solidFill>
              </a:rPr>
              <a:t>PREVERJANJ </a:t>
            </a:r>
            <a:r>
              <a:rPr lang="sl-SI" sz="2800" dirty="0" smtClean="0">
                <a:solidFill>
                  <a:srgbClr val="C00000"/>
                </a:solidFill>
              </a:rPr>
              <a:t>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</a:t>
            </a:r>
            <a:r>
              <a:rPr lang="sl-SI" sz="2400" b="1" dirty="0" smtClean="0">
                <a:solidFill>
                  <a:srgbClr val="002060"/>
                </a:solidFill>
              </a:rPr>
              <a:t>.2015 </a:t>
            </a:r>
            <a:r>
              <a:rPr lang="sl-SI" sz="2400" b="1" dirty="0" smtClean="0">
                <a:solidFill>
                  <a:srgbClr val="002060"/>
                </a:solidFill>
              </a:rPr>
              <a:t>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</a:t>
            </a:r>
            <a:r>
              <a:rPr lang="sl-SI" sz="2800" dirty="0" smtClean="0">
                <a:solidFill>
                  <a:srgbClr val="C00000"/>
                </a:solidFill>
              </a:rPr>
              <a:t>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</a:t>
            </a:r>
            <a:r>
              <a:rPr lang="sl-SI" sz="2000" b="1" dirty="0" smtClean="0">
                <a:solidFill>
                  <a:srgbClr val="333399"/>
                </a:solidFill>
              </a:rPr>
              <a:t>POTRJEVANJA-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</a:t>
            </a:r>
            <a:r>
              <a:rPr lang="sl-SI" sz="1400" b="1" dirty="0" smtClean="0">
                <a:solidFill>
                  <a:srgbClr val="C00000"/>
                </a:solidFill>
              </a:rPr>
              <a:t>. Sirk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</a:t>
            </a:r>
            <a:r>
              <a:rPr lang="sl-SI" sz="1400" b="1" dirty="0" smtClean="0">
                <a:solidFill>
                  <a:srgbClr val="C00000"/>
                </a:solidFill>
              </a:rPr>
              <a:t>. Sirk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</a:t>
            </a:r>
            <a:r>
              <a:rPr lang="sl-SI" sz="1400" b="1" dirty="0" smtClean="0">
                <a:solidFill>
                  <a:srgbClr val="C00000"/>
                </a:solidFill>
              </a:rPr>
              <a:t>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</a:t>
            </a:r>
            <a:r>
              <a:rPr lang="sl-SI" sz="2000" b="1" dirty="0" smtClean="0">
                <a:solidFill>
                  <a:srgbClr val="333399"/>
                </a:solidFill>
              </a:rPr>
              <a:t>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</a:t>
            </a:r>
            <a:r>
              <a:rPr lang="sl-SI" sz="1400" b="1" dirty="0" smtClean="0">
                <a:solidFill>
                  <a:srgbClr val="C00000"/>
                </a:solidFill>
              </a:rPr>
              <a:t>. Sirk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</a:t>
            </a:r>
            <a:r>
              <a:rPr lang="sl-SI" sz="2000" b="1" dirty="0" smtClean="0">
                <a:solidFill>
                  <a:srgbClr val="C00000"/>
                </a:solidFill>
              </a:rPr>
              <a:t>generirajo </a:t>
            </a:r>
            <a:r>
              <a:rPr lang="sl-SI" sz="2000" b="1" dirty="0" smtClean="0">
                <a:solidFill>
                  <a:srgbClr val="C00000"/>
                </a:solidFill>
              </a:rPr>
              <a:t>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(vpisani </a:t>
            </a:r>
            <a:r>
              <a:rPr lang="sl-SI" sz="2000" b="1" dirty="0" smtClean="0">
                <a:solidFill>
                  <a:srgbClr val="C00000"/>
                </a:solidFill>
              </a:rPr>
              <a:t>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preverjanja, ki ga določa katalog.</a:t>
            </a:r>
            <a:endParaRPr lang="sl-SI" sz="2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</a:t>
            </a:r>
            <a:r>
              <a:rPr lang="sl-SI" sz="2000" b="1" dirty="0" smtClean="0">
                <a:solidFill>
                  <a:srgbClr val="C00000"/>
                </a:solidFill>
              </a:rPr>
              <a:t>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</a:t>
            </a:r>
            <a:r>
              <a:rPr lang="sl-SI" sz="2800" dirty="0" smtClean="0">
                <a:solidFill>
                  <a:srgbClr val="C00000"/>
                </a:solidFill>
              </a:rPr>
              <a:t>ČLANI </a:t>
            </a:r>
            <a:r>
              <a:rPr lang="sl-SI" sz="2800" dirty="0" smtClean="0">
                <a:solidFill>
                  <a:srgbClr val="C00000"/>
                </a:solidFill>
              </a:rPr>
              <a:t>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</a:t>
            </a:r>
            <a:r>
              <a:rPr lang="sl-SI" sz="1400" b="1" dirty="0" smtClean="0">
                <a:solidFill>
                  <a:srgbClr val="C00000"/>
                </a:solidFill>
              </a:rPr>
              <a:t>Navodila </a:t>
            </a:r>
            <a:r>
              <a:rPr lang="sl-SI" sz="1400" b="1" dirty="0" smtClean="0">
                <a:solidFill>
                  <a:srgbClr val="C00000"/>
                </a:solidFill>
              </a:rPr>
              <a:t>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</a:t>
            </a:r>
            <a:r>
              <a:rPr lang="sl-SI" sz="1400" b="1" dirty="0" smtClean="0">
                <a:solidFill>
                  <a:srgbClr val="C00000"/>
                </a:solidFill>
              </a:rPr>
              <a:t>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,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</a:t>
            </a:r>
            <a:r>
              <a:rPr lang="sl-SI" sz="1400" b="1" dirty="0" smtClean="0">
                <a:solidFill>
                  <a:srgbClr val="C00000"/>
                </a:solidFill>
              </a:rPr>
              <a:t>V 15 dneh po objavi pravilnika bodo objavljeni  </a:t>
            </a:r>
            <a:r>
              <a:rPr lang="sl-SI" sz="1400" b="1" dirty="0" smtClean="0">
                <a:solidFill>
                  <a:srgbClr val="C00000"/>
                </a:solidFill>
              </a:rPr>
              <a:t>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</a:t>
            </a:r>
            <a:r>
              <a:rPr lang="sl-SI" sz="2800" dirty="0" smtClean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obrazci!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</a:t>
            </a:r>
            <a:r>
              <a:rPr lang="sl-SI" altLang="sl-SI" sz="2400" dirty="0" smtClean="0">
                <a:solidFill>
                  <a:srgbClr val="C00000"/>
                </a:solidFill>
              </a:rPr>
              <a:t>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2.4</a:t>
            </a:r>
            <a:r>
              <a:rPr lang="sl-SI" sz="2800" dirty="0" smtClean="0">
                <a:solidFill>
                  <a:srgbClr val="C00000"/>
                </a:solidFill>
              </a:rPr>
              <a:t>.</a:t>
            </a:r>
            <a:r>
              <a:rPr lang="sl-SI" sz="2800" dirty="0" smtClean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</a:t>
            </a:r>
            <a:r>
              <a:rPr lang="sl-SI" sz="1400" dirty="0" smtClean="0">
                <a:solidFill>
                  <a:srgbClr val="C00000"/>
                </a:solidFill>
              </a:rPr>
              <a:t>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3</a:t>
            </a:r>
            <a:r>
              <a:rPr lang="sl-SI" sz="2800" dirty="0" smtClean="0">
                <a:solidFill>
                  <a:srgbClr val="C00000"/>
                </a:solidFill>
              </a:rPr>
              <a:t>.  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postopkov 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</a:t>
            </a:r>
            <a:r>
              <a:rPr lang="sl-SI" smtClean="0"/>
              <a:t>NPK </a:t>
            </a:r>
            <a:r>
              <a:rPr lang="sl-SI" smtClean="0"/>
              <a:t>odpravljene.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</a:t>
            </a:r>
            <a:r>
              <a:rPr lang="sl-SI" dirty="0" smtClean="0"/>
              <a:t>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1" y="188640"/>
            <a:ext cx="8711327" cy="1228998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4. KAKOVOST POSTOPKA PREVERJANJA IN POTRJEVANJA NPK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/>
              <a:t/>
            </a:r>
            <a:br>
              <a:rPr lang="sl-SI" sz="2400" dirty="0" smtClean="0"/>
            </a:br>
            <a:r>
              <a:rPr lang="sl-SI" sz="2400" dirty="0" smtClean="0"/>
              <a:t>Za kakovost postopka preverjanja so odgovorni vsi akterji postopka.</a:t>
            </a:r>
            <a:r>
              <a:rPr lang="sl-SI" sz="2800" dirty="0" smtClean="0">
                <a:solidFill>
                  <a:schemeClr val="accent6"/>
                </a:solidFill>
              </a:rPr>
              <a:t/>
            </a:r>
            <a:br>
              <a:rPr lang="sl-SI" sz="2800" dirty="0" smtClean="0">
                <a:solidFill>
                  <a:schemeClr val="accent6"/>
                </a:solidFill>
              </a:rPr>
            </a:br>
            <a:endParaRPr lang="sl-SI" sz="2800" dirty="0">
              <a:solidFill>
                <a:schemeClr val="accent6"/>
              </a:solidFill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6526577" cy="9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6878"/>
            <a:ext cx="2401887" cy="316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2708920"/>
            <a:ext cx="2384425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365104"/>
            <a:ext cx="2328863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780928"/>
            <a:ext cx="2352675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64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1356</TotalTime>
  <Words>755</Words>
  <Application>Microsoft Office PowerPoint</Application>
  <PresentationFormat>Diaprojekcija na zaslonu (4:3)</PresentationFormat>
  <Paragraphs>207</Paragraphs>
  <Slides>20</Slides>
  <Notes>20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20</vt:i4>
      </vt:variant>
    </vt:vector>
  </HeadingPairs>
  <TitlesOfParts>
    <vt:vector size="22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1.2.1. ŠTEVILO IZVAJALCEV VPISANIH V REGISTER</vt:lpstr>
      <vt:lpstr>PowerPointova predstavitev</vt:lpstr>
      <vt:lpstr>PowerPointova predstavitev</vt:lpstr>
      <vt:lpstr> 1.2.2. ŠTEVILO IMETNIKOV LICENC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 SPREMLJANJE  POSTOPKOV PREVERJANJA IN POTRJEVANJA </vt:lpstr>
      <vt:lpstr> 4. KAKOVOST POSTOPKA PREVERJANJA IN POTRJEVANJA NPK  Za kakovost postopka preverjanja so odgovorni vsi akterji postopka.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90</cp:revision>
  <cp:lastPrinted>2015-09-28T08:34:43Z</cp:lastPrinted>
  <dcterms:created xsi:type="dcterms:W3CDTF">2015-03-05T09:39:50Z</dcterms:created>
  <dcterms:modified xsi:type="dcterms:W3CDTF">2015-09-28T11:36:41Z</dcterms:modified>
</cp:coreProperties>
</file>