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84" r:id="rId4"/>
    <p:sldId id="285" r:id="rId5"/>
    <p:sldId id="266" r:id="rId6"/>
    <p:sldId id="267" r:id="rId7"/>
    <p:sldId id="268" r:id="rId8"/>
    <p:sldId id="269" r:id="rId9"/>
    <p:sldId id="270" r:id="rId10"/>
    <p:sldId id="278" r:id="rId11"/>
    <p:sldId id="283" r:id="rId12"/>
    <p:sldId id="280" r:id="rId13"/>
    <p:sldId id="281" r:id="rId14"/>
    <p:sldId id="282" r:id="rId15"/>
    <p:sldId id="273" r:id="rId16"/>
    <p:sldId id="256" r:id="rId17"/>
    <p:sldId id="257" r:id="rId18"/>
    <p:sldId id="258" r:id="rId19"/>
    <p:sldId id="259" r:id="rId20"/>
    <p:sldId id="260" r:id="rId21"/>
    <p:sldId id="261" r:id="rId22"/>
    <p:sldId id="262" r:id="rId23"/>
  </p:sldIdLst>
  <p:sldSz cx="9144000" cy="6858000" type="screen4x3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4"/>
  </p:normalViewPr>
  <p:slideViewPr>
    <p:cSldViewPr>
      <p:cViewPr>
        <p:scale>
          <a:sx n="90" d="100"/>
          <a:sy n="90" d="100"/>
        </p:scale>
        <p:origin x="-1230" y="-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27EBB2-122E-0848-AC98-441D3047AD3C}" type="doc">
      <dgm:prSet loTypeId="urn:microsoft.com/office/officeart/2008/layout/HorizontalMultiLevelHierarchy" loCatId="" qsTypeId="urn:microsoft.com/office/officeart/2005/8/quickstyle/3D3" qsCatId="3D" csTypeId="urn:microsoft.com/office/officeart/2005/8/colors/accent6_4" csCatId="accent6" phldr="1"/>
      <dgm:spPr/>
      <dgm:t>
        <a:bodyPr/>
        <a:lstStyle/>
        <a:p>
          <a:endParaRPr lang="en-US"/>
        </a:p>
      </dgm:t>
    </dgm:pt>
    <dgm:pt modelId="{BB1BEA9B-8804-594A-83E4-B0E4F3E305F5}">
      <dgm:prSet phldrT="[Text]" custT="1"/>
      <dgm:spPr/>
      <dgm:t>
        <a:bodyPr/>
        <a:lstStyle/>
        <a:p>
          <a:r>
            <a:rPr lang="en-US" sz="3200" dirty="0" err="1">
              <a:latin typeface="+mj-lt"/>
            </a:rPr>
            <a:t>Osnovna</a:t>
          </a:r>
          <a:r>
            <a:rPr lang="en-US" sz="3200" dirty="0">
              <a:latin typeface="+mj-lt"/>
            </a:rPr>
            <a:t> </a:t>
          </a:r>
          <a:r>
            <a:rPr lang="en-US" sz="3200" dirty="0" err="1" smtClean="0">
              <a:latin typeface="+mj-lt"/>
            </a:rPr>
            <a:t>šola</a:t>
          </a:r>
          <a:r>
            <a:rPr lang="en-US" sz="3200" dirty="0" smtClean="0">
              <a:latin typeface="+mj-lt"/>
            </a:rPr>
            <a:t> - II</a:t>
          </a:r>
          <a:endParaRPr lang="en-US" sz="3200" dirty="0">
            <a:latin typeface="+mj-lt"/>
          </a:endParaRPr>
        </a:p>
      </dgm:t>
    </dgm:pt>
    <dgm:pt modelId="{15A37705-B96A-884C-B225-3E867C9401B4}" type="parTrans" cxnId="{AC1632E5-7E06-A648-A668-273956C672B3}">
      <dgm:prSet/>
      <dgm:spPr/>
      <dgm:t>
        <a:bodyPr/>
        <a:lstStyle/>
        <a:p>
          <a:endParaRPr lang="en-US"/>
        </a:p>
      </dgm:t>
    </dgm:pt>
    <dgm:pt modelId="{AE5EE3CC-F577-DC4F-8933-C57150D762D8}" type="sibTrans" cxnId="{AC1632E5-7E06-A648-A668-273956C672B3}">
      <dgm:prSet/>
      <dgm:spPr/>
      <dgm:t>
        <a:bodyPr/>
        <a:lstStyle/>
        <a:p>
          <a:endParaRPr lang="en-US"/>
        </a:p>
      </dgm:t>
    </dgm:pt>
    <dgm:pt modelId="{D0E5CEBE-0804-9B4D-8F89-DBCA77E79905}">
      <dgm:prSet phldrT="[Text]" custT="1"/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  <a:latin typeface="+mj-lt"/>
            </a:rPr>
            <a:t>Gimnazije</a:t>
          </a:r>
          <a:r>
            <a:rPr lang="en-US" sz="2400" dirty="0" smtClean="0">
              <a:solidFill>
                <a:schemeClr val="tx1"/>
              </a:solidFill>
              <a:latin typeface="+mj-lt"/>
            </a:rPr>
            <a:t> - V</a:t>
          </a:r>
          <a:endParaRPr lang="en-US" sz="2400" dirty="0">
            <a:solidFill>
              <a:schemeClr val="tx1"/>
            </a:solidFill>
            <a:latin typeface="+mj-lt"/>
          </a:endParaRPr>
        </a:p>
      </dgm:t>
    </dgm:pt>
    <dgm:pt modelId="{5F61553E-F790-2944-A1F9-A7A8D8F60173}" type="parTrans" cxnId="{42030DE1-7B0F-114E-B9D3-43C517AC40D7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9B8B896E-5C5C-014D-89B4-2208F7D9410C}" type="sibTrans" cxnId="{42030DE1-7B0F-114E-B9D3-43C517AC40D7}">
      <dgm:prSet/>
      <dgm:spPr/>
      <dgm:t>
        <a:bodyPr/>
        <a:lstStyle/>
        <a:p>
          <a:endParaRPr lang="en-US"/>
        </a:p>
      </dgm:t>
    </dgm:pt>
    <dgm:pt modelId="{5DF6BD0B-9EDF-5A48-ACED-5A52BECFC776}">
      <dgm:prSet phldrT="[Text]"/>
      <dgm:spPr/>
      <dgm:t>
        <a:bodyPr/>
        <a:lstStyle/>
        <a:p>
          <a:r>
            <a:rPr lang="en-US" dirty="0" smtClean="0">
              <a:latin typeface="+mj-lt"/>
            </a:rPr>
            <a:t>SSI - V</a:t>
          </a:r>
          <a:endParaRPr lang="en-US" dirty="0">
            <a:latin typeface="+mj-lt"/>
          </a:endParaRPr>
        </a:p>
      </dgm:t>
    </dgm:pt>
    <dgm:pt modelId="{6A0E882D-CEFC-7143-A38F-A96CDA423586}" type="parTrans" cxnId="{65E52F9D-FF0A-C94E-A09B-F09DBCE22137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4B8CC972-1741-BD49-B910-0C0046249AA7}" type="sibTrans" cxnId="{65E52F9D-FF0A-C94E-A09B-F09DBCE22137}">
      <dgm:prSet/>
      <dgm:spPr/>
      <dgm:t>
        <a:bodyPr/>
        <a:lstStyle/>
        <a:p>
          <a:endParaRPr lang="en-US"/>
        </a:p>
      </dgm:t>
    </dgm:pt>
    <dgm:pt modelId="{C39C7316-F275-AD40-9FBD-219FDA8B7102}">
      <dgm:prSet phldrT="[Text]"/>
      <dgm:spPr/>
      <dgm:t>
        <a:bodyPr/>
        <a:lstStyle/>
        <a:p>
          <a:r>
            <a:rPr lang="en-US" dirty="0">
              <a:latin typeface="+mj-lt"/>
            </a:rPr>
            <a:t>PTI (2 </a:t>
          </a:r>
          <a:r>
            <a:rPr lang="en-US" dirty="0" err="1">
              <a:latin typeface="+mj-lt"/>
            </a:rPr>
            <a:t>leti</a:t>
          </a:r>
          <a:r>
            <a:rPr lang="en-US" dirty="0" smtClean="0">
              <a:latin typeface="+mj-lt"/>
            </a:rPr>
            <a:t>) - V</a:t>
          </a:r>
          <a:endParaRPr lang="en-US" dirty="0">
            <a:latin typeface="+mj-lt"/>
          </a:endParaRPr>
        </a:p>
      </dgm:t>
    </dgm:pt>
    <dgm:pt modelId="{C45604B8-5A73-6F4E-B141-93E0965CFF83}" type="parTrans" cxnId="{DC2EE977-D864-B243-8B77-36D98E7BE471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1D88AFAF-D9A0-434C-9CE0-A2F5840B0B4E}" type="sibTrans" cxnId="{DC2EE977-D864-B243-8B77-36D98E7BE471}">
      <dgm:prSet/>
      <dgm:spPr/>
      <dgm:t>
        <a:bodyPr/>
        <a:lstStyle/>
        <a:p>
          <a:endParaRPr lang="en-US"/>
        </a:p>
      </dgm:t>
    </dgm:pt>
    <dgm:pt modelId="{C2DD8431-5CEB-0740-8F5D-34A7E2DEE9AA}">
      <dgm:prSet phldrT="[Text]"/>
      <dgm:spPr/>
      <dgm:t>
        <a:bodyPr/>
        <a:lstStyle/>
        <a:p>
          <a:r>
            <a:rPr lang="en-US" dirty="0">
              <a:latin typeface="+mj-lt"/>
            </a:rPr>
            <a:t>NPI (2 </a:t>
          </a:r>
          <a:r>
            <a:rPr lang="en-US" dirty="0" err="1">
              <a:latin typeface="+mj-lt"/>
            </a:rPr>
            <a:t>leti</a:t>
          </a:r>
          <a:r>
            <a:rPr lang="en-US" dirty="0" smtClean="0">
              <a:latin typeface="+mj-lt"/>
            </a:rPr>
            <a:t>) - III</a:t>
          </a:r>
          <a:endParaRPr lang="en-US" dirty="0">
            <a:latin typeface="+mj-lt"/>
          </a:endParaRPr>
        </a:p>
      </dgm:t>
    </dgm:pt>
    <dgm:pt modelId="{94385A7C-E07A-C34C-87C4-AEDB726CA5FD}" type="parTrans" cxnId="{AB9DCBE3-5411-924B-9289-12B668055766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B6EDB141-5C9D-7B44-9D02-8D4B00D896BE}" type="sibTrans" cxnId="{AB9DCBE3-5411-924B-9289-12B668055766}">
      <dgm:prSet/>
      <dgm:spPr/>
      <dgm:t>
        <a:bodyPr/>
        <a:lstStyle/>
        <a:p>
          <a:endParaRPr lang="en-US"/>
        </a:p>
      </dgm:t>
    </dgm:pt>
    <dgm:pt modelId="{4BB325E1-BF42-384F-A45D-AE6FB24BB859}">
      <dgm:prSet phldrT="[Text]"/>
      <dgm:spPr/>
      <dgm:t>
        <a:bodyPr/>
        <a:lstStyle/>
        <a:p>
          <a:r>
            <a:rPr lang="en-US" dirty="0">
              <a:latin typeface="+mj-lt"/>
            </a:rPr>
            <a:t>SPI (3 </a:t>
          </a:r>
          <a:r>
            <a:rPr lang="en-US" dirty="0" err="1">
              <a:latin typeface="+mj-lt"/>
            </a:rPr>
            <a:t>leta</a:t>
          </a:r>
          <a:r>
            <a:rPr lang="en-US" dirty="0" smtClean="0">
              <a:latin typeface="+mj-lt"/>
            </a:rPr>
            <a:t>) - IV</a:t>
          </a:r>
          <a:endParaRPr lang="en-US" dirty="0">
            <a:latin typeface="+mj-lt"/>
          </a:endParaRPr>
        </a:p>
      </dgm:t>
    </dgm:pt>
    <dgm:pt modelId="{08E920F8-B388-7044-B2CD-3441F81D23FF}" type="parTrans" cxnId="{084CCF4F-955C-D541-8CA9-A26715D1C912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6568D94E-6CC1-6A46-A06A-AB54CF098A98}" type="sibTrans" cxnId="{084CCF4F-955C-D541-8CA9-A26715D1C912}">
      <dgm:prSet/>
      <dgm:spPr/>
      <dgm:t>
        <a:bodyPr/>
        <a:lstStyle/>
        <a:p>
          <a:endParaRPr lang="en-US"/>
        </a:p>
      </dgm:t>
    </dgm:pt>
    <dgm:pt modelId="{4D930E44-45DF-3040-AAE0-78EEB32A06E3}">
      <dgm:prSet phldrT="[Text]"/>
      <dgm:spPr/>
      <dgm:t>
        <a:bodyPr/>
        <a:lstStyle/>
        <a:p>
          <a:r>
            <a:rPr lang="en-US">
              <a:latin typeface="+mj-lt"/>
            </a:rPr>
            <a:t>Zaključni izpit</a:t>
          </a:r>
        </a:p>
      </dgm:t>
    </dgm:pt>
    <dgm:pt modelId="{6F0F979E-C287-3746-BD3F-DCFE73C52751}" type="parTrans" cxnId="{A9AF23E7-A703-7641-80C9-85778A34666E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5C136C76-0823-3447-889F-D88B659FF9AF}" type="sibTrans" cxnId="{A9AF23E7-A703-7641-80C9-85778A34666E}">
      <dgm:prSet/>
      <dgm:spPr/>
      <dgm:t>
        <a:bodyPr/>
        <a:lstStyle/>
        <a:p>
          <a:endParaRPr lang="en-US"/>
        </a:p>
      </dgm:t>
    </dgm:pt>
    <dgm:pt modelId="{3C0DF4BB-F9E5-BF44-8646-2BDFF01F6635}">
      <dgm:prSet phldrT="[Text]"/>
      <dgm:spPr/>
      <dgm:t>
        <a:bodyPr/>
        <a:lstStyle/>
        <a:p>
          <a:r>
            <a:rPr lang="en-US">
              <a:latin typeface="+mj-lt"/>
            </a:rPr>
            <a:t>Zaključni izpit</a:t>
          </a:r>
        </a:p>
      </dgm:t>
    </dgm:pt>
    <dgm:pt modelId="{C77A6D09-07E7-8F44-86A7-F8EE280AC9A7}" type="parTrans" cxnId="{E349B87A-5EDB-F849-A9CC-C361283ABF9C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AEE4E8EF-3E8B-D74B-B287-14BE7006493E}" type="sibTrans" cxnId="{E349B87A-5EDB-F849-A9CC-C361283ABF9C}">
      <dgm:prSet/>
      <dgm:spPr/>
      <dgm:t>
        <a:bodyPr/>
        <a:lstStyle/>
        <a:p>
          <a:endParaRPr lang="en-US"/>
        </a:p>
      </dgm:t>
    </dgm:pt>
    <dgm:pt modelId="{A879EEE3-49AB-4442-BB38-99B67385E2AA}">
      <dgm:prSet phldrT="[Text]"/>
      <dgm:spPr/>
      <dgm:t>
        <a:bodyPr/>
        <a:lstStyle/>
        <a:p>
          <a:r>
            <a:rPr lang="en-US">
              <a:latin typeface="+mj-lt"/>
            </a:rPr>
            <a:t>Poklicna matura</a:t>
          </a:r>
        </a:p>
      </dgm:t>
    </dgm:pt>
    <dgm:pt modelId="{287947EF-8C13-874E-92D3-3898712C84E2}" type="parTrans" cxnId="{ECA567E7-DC58-2140-ABCB-1966C512B193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206943EE-7458-8A4E-834D-C6AB5E388808}" type="sibTrans" cxnId="{ECA567E7-DC58-2140-ABCB-1966C512B193}">
      <dgm:prSet/>
      <dgm:spPr/>
      <dgm:t>
        <a:bodyPr/>
        <a:lstStyle/>
        <a:p>
          <a:endParaRPr lang="en-US"/>
        </a:p>
      </dgm:t>
    </dgm:pt>
    <dgm:pt modelId="{7C9EDC4D-6842-144E-B69D-BB6B0EE4E3CE}">
      <dgm:prSet phldrT="[Text]" custT="1"/>
      <dgm:spPr/>
      <dgm:t>
        <a:bodyPr/>
        <a:lstStyle/>
        <a:p>
          <a:r>
            <a:rPr lang="en-US" sz="1600" dirty="0" smtClean="0">
              <a:latin typeface="+mj-lt"/>
            </a:rPr>
            <a:t> </a:t>
          </a:r>
          <a:r>
            <a:rPr lang="en-US" sz="1600" dirty="0" err="1" smtClean="0">
              <a:latin typeface="+mj-lt"/>
            </a:rPr>
            <a:t>Poklic</a:t>
          </a:r>
          <a:endParaRPr lang="en-US" sz="1600" dirty="0">
            <a:latin typeface="+mj-lt"/>
          </a:endParaRPr>
        </a:p>
      </dgm:t>
    </dgm:pt>
    <dgm:pt modelId="{1ECC597B-F9C9-354E-8F1E-E8B3A505D3C4}" type="parTrans" cxnId="{1DDF1B41-E7B5-4549-8E69-8C88BD4B2969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3D2C6C99-A4B5-D542-A3DC-BD1FF16176AE}" type="sibTrans" cxnId="{1DDF1B41-E7B5-4549-8E69-8C88BD4B2969}">
      <dgm:prSet/>
      <dgm:spPr/>
      <dgm:t>
        <a:bodyPr/>
        <a:lstStyle/>
        <a:p>
          <a:endParaRPr lang="en-US"/>
        </a:p>
      </dgm:t>
    </dgm:pt>
    <dgm:pt modelId="{6F1AB96D-2994-5145-8214-8317FACBF37F}">
      <dgm:prSet phldrT="[Text]"/>
      <dgm:spPr/>
      <dgm:t>
        <a:bodyPr/>
        <a:lstStyle/>
        <a:p>
          <a:r>
            <a:rPr lang="en-US" dirty="0" err="1">
              <a:solidFill>
                <a:schemeClr val="tx1"/>
              </a:solidFill>
              <a:latin typeface="+mj-lt"/>
            </a:rPr>
            <a:t>Splošna</a:t>
          </a:r>
          <a:r>
            <a:rPr lang="en-US" dirty="0">
              <a:solidFill>
                <a:schemeClr val="tx1"/>
              </a:solidFill>
              <a:latin typeface="+mj-lt"/>
            </a:rPr>
            <a:t> </a:t>
          </a:r>
          <a:r>
            <a:rPr lang="en-US" dirty="0" err="1">
              <a:solidFill>
                <a:schemeClr val="tx1"/>
              </a:solidFill>
              <a:latin typeface="+mj-lt"/>
            </a:rPr>
            <a:t>matura</a:t>
          </a:r>
          <a:endParaRPr lang="en-US" dirty="0">
            <a:solidFill>
              <a:schemeClr val="tx1"/>
            </a:solidFill>
            <a:latin typeface="+mj-lt"/>
          </a:endParaRPr>
        </a:p>
      </dgm:t>
    </dgm:pt>
    <dgm:pt modelId="{B6C61C0F-8D9F-AB40-9240-41A90DF4A59D}" type="parTrans" cxnId="{09692C35-B26E-F546-977B-AEFBBD013670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8C887ABA-7D19-6145-A177-F5940CAA2B20}" type="sibTrans" cxnId="{09692C35-B26E-F546-977B-AEFBBD013670}">
      <dgm:prSet/>
      <dgm:spPr/>
      <dgm:t>
        <a:bodyPr/>
        <a:lstStyle/>
        <a:p>
          <a:endParaRPr lang="en-US"/>
        </a:p>
      </dgm:t>
    </dgm:pt>
    <dgm:pt modelId="{A8E1E466-C1B3-1C48-B1E1-7C0B3D14F4F8}">
      <dgm:prSet phldrT="[Text]" custT="1"/>
      <dgm:spPr/>
      <dgm:t>
        <a:bodyPr/>
        <a:lstStyle/>
        <a:p>
          <a:r>
            <a:rPr lang="en-US" sz="2400" b="1" dirty="0" err="1">
              <a:solidFill>
                <a:schemeClr val="tx1"/>
              </a:solidFill>
              <a:latin typeface="+mj-lt"/>
            </a:rPr>
            <a:t>Univerzitetni</a:t>
          </a:r>
          <a:r>
            <a:rPr lang="en-US" sz="2400" b="1" dirty="0">
              <a:solidFill>
                <a:schemeClr val="tx1"/>
              </a:solidFill>
              <a:latin typeface="+mj-lt"/>
            </a:rPr>
            <a:t> </a:t>
          </a:r>
          <a:r>
            <a:rPr lang="en-US" sz="2400" b="1" dirty="0" smtClean="0">
              <a:solidFill>
                <a:schemeClr val="tx1"/>
              </a:solidFill>
              <a:latin typeface="+mj-lt"/>
            </a:rPr>
            <a:t/>
          </a:r>
          <a:br>
            <a:rPr lang="en-US" sz="2400" b="1" dirty="0" smtClean="0">
              <a:solidFill>
                <a:schemeClr val="tx1"/>
              </a:solidFill>
              <a:latin typeface="+mj-lt"/>
            </a:rPr>
          </a:br>
          <a:r>
            <a:rPr lang="en-US" sz="2400" b="1" dirty="0" err="1" smtClean="0">
              <a:solidFill>
                <a:schemeClr val="tx1"/>
              </a:solidFill>
              <a:latin typeface="+mj-lt"/>
            </a:rPr>
            <a:t>programi</a:t>
          </a:r>
          <a:r>
            <a:rPr lang="en-US" sz="2400" b="1" dirty="0" smtClean="0">
              <a:solidFill>
                <a:schemeClr val="tx1"/>
              </a:solidFill>
              <a:latin typeface="+mj-lt"/>
            </a:rPr>
            <a:t> - VI, VII, VIII</a:t>
          </a:r>
          <a:endParaRPr lang="en-US" sz="2400" b="1" dirty="0">
            <a:solidFill>
              <a:schemeClr val="tx1"/>
            </a:solidFill>
            <a:latin typeface="+mj-lt"/>
          </a:endParaRPr>
        </a:p>
      </dgm:t>
    </dgm:pt>
    <dgm:pt modelId="{8076026A-0180-2D45-9530-621B5C745755}" type="parTrans" cxnId="{84CAA6E7-06D0-0947-85DE-CCC608D4D78B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60266552-FAAA-0749-9727-68EE69D95531}" type="sibTrans" cxnId="{84CAA6E7-06D0-0947-85DE-CCC608D4D78B}">
      <dgm:prSet/>
      <dgm:spPr/>
      <dgm:t>
        <a:bodyPr/>
        <a:lstStyle/>
        <a:p>
          <a:endParaRPr lang="en-US"/>
        </a:p>
      </dgm:t>
    </dgm:pt>
    <dgm:pt modelId="{3F673349-A262-5145-9CE2-4FEEFABAE4AD}">
      <dgm:prSet phldrT="[Text]"/>
      <dgm:spPr/>
      <dgm:t>
        <a:bodyPr/>
        <a:lstStyle/>
        <a:p>
          <a:r>
            <a:rPr lang="en-US">
              <a:latin typeface="+mj-lt"/>
            </a:rPr>
            <a:t>Poklicni tečaj</a:t>
          </a:r>
        </a:p>
      </dgm:t>
    </dgm:pt>
    <dgm:pt modelId="{768E3EEE-F032-1246-B2E0-4C7CF119EEFD}" type="parTrans" cxnId="{0DD8848F-0807-7B42-A654-C7E914445406}">
      <dgm:prSet/>
      <dgm:spPr/>
      <dgm:t>
        <a:bodyPr/>
        <a:lstStyle/>
        <a:p>
          <a:endParaRPr lang="en-US"/>
        </a:p>
      </dgm:t>
    </dgm:pt>
    <dgm:pt modelId="{6B5CD15E-2A67-894B-BB19-9FED76EC70EB}" type="sibTrans" cxnId="{0DD8848F-0807-7B42-A654-C7E914445406}">
      <dgm:prSet/>
      <dgm:spPr/>
      <dgm:t>
        <a:bodyPr/>
        <a:lstStyle/>
        <a:p>
          <a:endParaRPr lang="en-US"/>
        </a:p>
      </dgm:t>
    </dgm:pt>
    <dgm:pt modelId="{58589E94-0A2A-F749-A873-34EC72203445}">
      <dgm:prSet phldrT="[Text]"/>
      <dgm:spPr/>
      <dgm:t>
        <a:bodyPr/>
        <a:lstStyle/>
        <a:p>
          <a:r>
            <a:rPr lang="en-US">
              <a:latin typeface="+mj-lt"/>
            </a:rPr>
            <a:t>Maturitetni tečaj</a:t>
          </a:r>
        </a:p>
      </dgm:t>
    </dgm:pt>
    <dgm:pt modelId="{860D6BE7-C51E-FB42-8919-BB44FDFBE53F}" type="parTrans" cxnId="{C38DF112-5DC2-7245-9A12-759C218FBAC9}">
      <dgm:prSet/>
      <dgm:spPr/>
      <dgm:t>
        <a:bodyPr/>
        <a:lstStyle/>
        <a:p>
          <a:endParaRPr lang="en-US"/>
        </a:p>
      </dgm:t>
    </dgm:pt>
    <dgm:pt modelId="{E49E11FB-FE2E-7447-83AF-0B787FFED5AE}" type="sibTrans" cxnId="{C38DF112-5DC2-7245-9A12-759C218FBAC9}">
      <dgm:prSet/>
      <dgm:spPr/>
      <dgm:t>
        <a:bodyPr/>
        <a:lstStyle/>
        <a:p>
          <a:endParaRPr lang="en-US"/>
        </a:p>
      </dgm:t>
    </dgm:pt>
    <dgm:pt modelId="{14E75533-B0DB-E24B-ADCC-8ECAEF3461DB}">
      <dgm:prSet phldrT="[Text]"/>
      <dgm:spPr/>
      <dgm:t>
        <a:bodyPr/>
        <a:lstStyle/>
        <a:p>
          <a:r>
            <a:rPr lang="en-US" dirty="0" err="1" smtClean="0">
              <a:latin typeface="+mj-lt"/>
            </a:rPr>
            <a:t>Visoki</a:t>
          </a:r>
          <a:r>
            <a:rPr lang="en-US" dirty="0" smtClean="0">
              <a:latin typeface="+mj-lt"/>
            </a:rPr>
            <a:t> </a:t>
          </a:r>
          <a:r>
            <a:rPr lang="en-US" dirty="0" err="1" smtClean="0">
              <a:latin typeface="+mj-lt"/>
            </a:rPr>
            <a:t>strokovni</a:t>
          </a:r>
          <a:r>
            <a:rPr lang="en-US" dirty="0" smtClean="0">
              <a:latin typeface="+mj-lt"/>
            </a:rPr>
            <a:t> </a:t>
          </a:r>
          <a:r>
            <a:rPr lang="en-US" dirty="0" err="1" smtClean="0">
              <a:latin typeface="+mj-lt"/>
            </a:rPr>
            <a:t>programi</a:t>
          </a:r>
          <a:r>
            <a:rPr lang="en-US" dirty="0" smtClean="0">
              <a:latin typeface="+mj-lt"/>
            </a:rPr>
            <a:t> - VI</a:t>
          </a:r>
          <a:endParaRPr lang="en-US" dirty="0">
            <a:latin typeface="+mj-lt"/>
          </a:endParaRPr>
        </a:p>
      </dgm:t>
    </dgm:pt>
    <dgm:pt modelId="{B25FB1C6-D9BB-B145-80BE-AA3E8DF3280A}" type="parTrans" cxnId="{CB3DDBA3-86D9-C44B-B2E5-6C805E064F37}">
      <dgm:prSet/>
      <dgm:spPr/>
      <dgm:t>
        <a:bodyPr/>
        <a:lstStyle/>
        <a:p>
          <a:endParaRPr lang="en-US"/>
        </a:p>
      </dgm:t>
    </dgm:pt>
    <dgm:pt modelId="{4FDCF1FC-C0F0-FE4A-8981-7E7AC676CC26}" type="sibTrans" cxnId="{CB3DDBA3-86D9-C44B-B2E5-6C805E064F37}">
      <dgm:prSet/>
      <dgm:spPr/>
      <dgm:t>
        <a:bodyPr/>
        <a:lstStyle/>
        <a:p>
          <a:endParaRPr lang="en-US"/>
        </a:p>
      </dgm:t>
    </dgm:pt>
    <dgm:pt modelId="{F1133F9B-6557-EF4B-AB04-E402F13FDC78}">
      <dgm:prSet phldrT="[Text]"/>
      <dgm:spPr/>
      <dgm:t>
        <a:bodyPr/>
        <a:lstStyle/>
        <a:p>
          <a:r>
            <a:rPr lang="en-US">
              <a:latin typeface="+mj-lt"/>
            </a:rPr>
            <a:t>Poklic</a:t>
          </a:r>
        </a:p>
      </dgm:t>
    </dgm:pt>
    <dgm:pt modelId="{9AC59B2C-5C4A-744E-95D9-E1D316865C25}" type="parTrans" cxnId="{FBCD5048-958F-424B-9949-7199F22B6614}">
      <dgm:prSet/>
      <dgm:spPr/>
      <dgm:t>
        <a:bodyPr/>
        <a:lstStyle/>
        <a:p>
          <a:endParaRPr lang="en-US"/>
        </a:p>
      </dgm:t>
    </dgm:pt>
    <dgm:pt modelId="{68544905-8C14-4941-9429-508676B5C6C0}" type="sibTrans" cxnId="{FBCD5048-958F-424B-9949-7199F22B6614}">
      <dgm:prSet/>
      <dgm:spPr/>
      <dgm:t>
        <a:bodyPr/>
        <a:lstStyle/>
        <a:p>
          <a:endParaRPr lang="en-US"/>
        </a:p>
      </dgm:t>
    </dgm:pt>
    <dgm:pt modelId="{5FB11337-E1A2-704D-84C8-D008F9AB9486}">
      <dgm:prSet phldrT="[Text]"/>
      <dgm:spPr/>
      <dgm:t>
        <a:bodyPr/>
        <a:lstStyle/>
        <a:p>
          <a:r>
            <a:rPr lang="en-US">
              <a:latin typeface="+mj-lt"/>
            </a:rPr>
            <a:t>Poklic</a:t>
          </a:r>
        </a:p>
      </dgm:t>
    </dgm:pt>
    <dgm:pt modelId="{8E929820-41C3-3247-BD2F-308F2A14223B}" type="parTrans" cxnId="{66650C4F-223F-C242-8ED9-29CA4F5B1789}">
      <dgm:prSet/>
      <dgm:spPr/>
      <dgm:t>
        <a:bodyPr/>
        <a:lstStyle/>
        <a:p>
          <a:endParaRPr lang="en-US"/>
        </a:p>
      </dgm:t>
    </dgm:pt>
    <dgm:pt modelId="{DB502DFB-175C-9D43-8EB6-E0233BDFD0FA}" type="sibTrans" cxnId="{66650C4F-223F-C242-8ED9-29CA4F5B1789}">
      <dgm:prSet/>
      <dgm:spPr/>
      <dgm:t>
        <a:bodyPr/>
        <a:lstStyle/>
        <a:p>
          <a:endParaRPr lang="en-US"/>
        </a:p>
      </dgm:t>
    </dgm:pt>
    <dgm:pt modelId="{0BA9DE30-42E1-0242-BE1A-5D3B519780E5}" type="pres">
      <dgm:prSet presAssocID="{1027EBB2-122E-0848-AC98-441D3047AD3C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9A4A71E-27B6-744B-A0C1-DB1DFDA752C2}" type="pres">
      <dgm:prSet presAssocID="{BB1BEA9B-8804-594A-83E4-B0E4F3E305F5}" presName="root1" presStyleCnt="0"/>
      <dgm:spPr/>
      <dgm:t>
        <a:bodyPr/>
        <a:lstStyle/>
        <a:p>
          <a:endParaRPr lang="en-US"/>
        </a:p>
      </dgm:t>
    </dgm:pt>
    <dgm:pt modelId="{4B8C19EC-4FFD-FF41-B707-199C1FAA7EB0}" type="pres">
      <dgm:prSet presAssocID="{BB1BEA9B-8804-594A-83E4-B0E4F3E305F5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58F4595-10E5-5F44-AFCD-3A0F36C163A3}" type="pres">
      <dgm:prSet presAssocID="{BB1BEA9B-8804-594A-83E4-B0E4F3E305F5}" presName="level2hierChild" presStyleCnt="0"/>
      <dgm:spPr/>
      <dgm:t>
        <a:bodyPr/>
        <a:lstStyle/>
        <a:p>
          <a:endParaRPr lang="en-US"/>
        </a:p>
      </dgm:t>
    </dgm:pt>
    <dgm:pt modelId="{6DB1EE12-62DE-394D-9B31-2006BE664366}" type="pres">
      <dgm:prSet presAssocID="{5F61553E-F790-2944-A1F9-A7A8D8F60173}" presName="conn2-1" presStyleLbl="parChTrans1D2" presStyleIdx="0" presStyleCnt="5"/>
      <dgm:spPr/>
      <dgm:t>
        <a:bodyPr/>
        <a:lstStyle/>
        <a:p>
          <a:endParaRPr lang="en-US"/>
        </a:p>
      </dgm:t>
    </dgm:pt>
    <dgm:pt modelId="{83EED81D-A675-8640-B41E-C347EF4DE26A}" type="pres">
      <dgm:prSet presAssocID="{5F61553E-F790-2944-A1F9-A7A8D8F60173}" presName="connTx" presStyleLbl="parChTrans1D2" presStyleIdx="0" presStyleCnt="5"/>
      <dgm:spPr/>
      <dgm:t>
        <a:bodyPr/>
        <a:lstStyle/>
        <a:p>
          <a:endParaRPr lang="en-US"/>
        </a:p>
      </dgm:t>
    </dgm:pt>
    <dgm:pt modelId="{E187F94E-05D1-A642-9549-2FF0C388F703}" type="pres">
      <dgm:prSet presAssocID="{D0E5CEBE-0804-9B4D-8F89-DBCA77E79905}" presName="root2" presStyleCnt="0"/>
      <dgm:spPr/>
      <dgm:t>
        <a:bodyPr/>
        <a:lstStyle/>
        <a:p>
          <a:endParaRPr lang="en-US"/>
        </a:p>
      </dgm:t>
    </dgm:pt>
    <dgm:pt modelId="{C2BDF327-C0D5-D548-84C0-CB58B66B5138}" type="pres">
      <dgm:prSet presAssocID="{D0E5CEBE-0804-9B4D-8F89-DBCA77E79905}" presName="LevelTwoTextNode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45E3FAF-9FC4-614C-906B-24E69F0947E7}" type="pres">
      <dgm:prSet presAssocID="{D0E5CEBE-0804-9B4D-8F89-DBCA77E79905}" presName="level3hierChild" presStyleCnt="0"/>
      <dgm:spPr/>
      <dgm:t>
        <a:bodyPr/>
        <a:lstStyle/>
        <a:p>
          <a:endParaRPr lang="en-US"/>
        </a:p>
      </dgm:t>
    </dgm:pt>
    <dgm:pt modelId="{DEFD14FF-EB99-7E48-B7F1-C3D8F4873631}" type="pres">
      <dgm:prSet presAssocID="{B6C61C0F-8D9F-AB40-9240-41A90DF4A59D}" presName="conn2-1" presStyleLbl="parChTrans1D3" presStyleIdx="0" presStyleCnt="4"/>
      <dgm:spPr/>
      <dgm:t>
        <a:bodyPr/>
        <a:lstStyle/>
        <a:p>
          <a:endParaRPr lang="en-US"/>
        </a:p>
      </dgm:t>
    </dgm:pt>
    <dgm:pt modelId="{FE66C537-0F75-4F43-9CCC-E25E242EF30E}" type="pres">
      <dgm:prSet presAssocID="{B6C61C0F-8D9F-AB40-9240-41A90DF4A59D}" presName="connTx" presStyleLbl="parChTrans1D3" presStyleIdx="0" presStyleCnt="4"/>
      <dgm:spPr/>
      <dgm:t>
        <a:bodyPr/>
        <a:lstStyle/>
        <a:p>
          <a:endParaRPr lang="en-US"/>
        </a:p>
      </dgm:t>
    </dgm:pt>
    <dgm:pt modelId="{4538B0D4-8DC2-FC41-BB23-3A8C7F0AB190}" type="pres">
      <dgm:prSet presAssocID="{6F1AB96D-2994-5145-8214-8317FACBF37F}" presName="root2" presStyleCnt="0"/>
      <dgm:spPr/>
      <dgm:t>
        <a:bodyPr/>
        <a:lstStyle/>
        <a:p>
          <a:endParaRPr lang="en-US"/>
        </a:p>
      </dgm:t>
    </dgm:pt>
    <dgm:pt modelId="{27966931-7062-4F4E-9DA2-79BB4BE55F3D}" type="pres">
      <dgm:prSet presAssocID="{6F1AB96D-2994-5145-8214-8317FACBF37F}" presName="LevelTwoTextNode" presStyleLbl="node3" presStyleIdx="0" presStyleCnt="4">
        <dgm:presLayoutVars>
          <dgm:chPref val="3"/>
        </dgm:presLayoutVars>
      </dgm:prSet>
      <dgm:spPr>
        <a:prstGeom prst="rightArrow">
          <a:avLst/>
        </a:prstGeom>
      </dgm:spPr>
      <dgm:t>
        <a:bodyPr/>
        <a:lstStyle/>
        <a:p>
          <a:endParaRPr lang="en-US"/>
        </a:p>
      </dgm:t>
    </dgm:pt>
    <dgm:pt modelId="{07906D76-BDC3-354C-8B78-E41119EE27B4}" type="pres">
      <dgm:prSet presAssocID="{6F1AB96D-2994-5145-8214-8317FACBF37F}" presName="level3hierChild" presStyleCnt="0"/>
      <dgm:spPr/>
      <dgm:t>
        <a:bodyPr/>
        <a:lstStyle/>
        <a:p>
          <a:endParaRPr lang="en-US"/>
        </a:p>
      </dgm:t>
    </dgm:pt>
    <dgm:pt modelId="{1E1F7946-002D-AB4F-905F-5A928EE817BD}" type="pres">
      <dgm:prSet presAssocID="{8076026A-0180-2D45-9530-621B5C745755}" presName="conn2-1" presStyleLbl="parChTrans1D4" presStyleIdx="0" presStyleCnt="7"/>
      <dgm:spPr/>
      <dgm:t>
        <a:bodyPr/>
        <a:lstStyle/>
        <a:p>
          <a:endParaRPr lang="en-US"/>
        </a:p>
      </dgm:t>
    </dgm:pt>
    <dgm:pt modelId="{6C150199-7F7E-8A43-BE54-2ED9B951F5B7}" type="pres">
      <dgm:prSet presAssocID="{8076026A-0180-2D45-9530-621B5C745755}" presName="connTx" presStyleLbl="parChTrans1D4" presStyleIdx="0" presStyleCnt="7"/>
      <dgm:spPr/>
      <dgm:t>
        <a:bodyPr/>
        <a:lstStyle/>
        <a:p>
          <a:endParaRPr lang="en-US"/>
        </a:p>
      </dgm:t>
    </dgm:pt>
    <dgm:pt modelId="{55231218-E148-574E-AFC2-E066AC469DCE}" type="pres">
      <dgm:prSet presAssocID="{A8E1E466-C1B3-1C48-B1E1-7C0B3D14F4F8}" presName="root2" presStyleCnt="0"/>
      <dgm:spPr/>
      <dgm:t>
        <a:bodyPr/>
        <a:lstStyle/>
        <a:p>
          <a:endParaRPr lang="en-US"/>
        </a:p>
      </dgm:t>
    </dgm:pt>
    <dgm:pt modelId="{53DBAE94-3A1A-D148-BDC9-7546A2E84329}" type="pres">
      <dgm:prSet presAssocID="{A8E1E466-C1B3-1C48-B1E1-7C0B3D14F4F8}" presName="LevelTwoTextNode" presStyleLbl="node4" presStyleIdx="0" presStyleCnt="7" custScaleX="15137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46924BD-B3D8-3547-9464-FDAE312CA9A5}" type="pres">
      <dgm:prSet presAssocID="{A8E1E466-C1B3-1C48-B1E1-7C0B3D14F4F8}" presName="level3hierChild" presStyleCnt="0"/>
      <dgm:spPr/>
      <dgm:t>
        <a:bodyPr/>
        <a:lstStyle/>
        <a:p>
          <a:endParaRPr lang="en-US"/>
        </a:p>
      </dgm:t>
    </dgm:pt>
    <dgm:pt modelId="{FC25BDE0-1412-6F44-9D3F-E4038FED3242}" type="pres">
      <dgm:prSet presAssocID="{768E3EEE-F032-1246-B2E0-4C7CF119EEFD}" presName="conn2-1" presStyleLbl="parChTrans1D4" presStyleIdx="1" presStyleCnt="7"/>
      <dgm:spPr/>
      <dgm:t>
        <a:bodyPr/>
        <a:lstStyle/>
        <a:p>
          <a:endParaRPr lang="en-US"/>
        </a:p>
      </dgm:t>
    </dgm:pt>
    <dgm:pt modelId="{36DA4C19-941A-1748-8E74-4C246E2A4419}" type="pres">
      <dgm:prSet presAssocID="{768E3EEE-F032-1246-B2E0-4C7CF119EEFD}" presName="connTx" presStyleLbl="parChTrans1D4" presStyleIdx="1" presStyleCnt="7"/>
      <dgm:spPr/>
      <dgm:t>
        <a:bodyPr/>
        <a:lstStyle/>
        <a:p>
          <a:endParaRPr lang="en-US"/>
        </a:p>
      </dgm:t>
    </dgm:pt>
    <dgm:pt modelId="{D7775B3B-5A46-C640-9E6A-A8D9AC314A09}" type="pres">
      <dgm:prSet presAssocID="{3F673349-A262-5145-9CE2-4FEEFABAE4AD}" presName="root2" presStyleCnt="0"/>
      <dgm:spPr/>
      <dgm:t>
        <a:bodyPr/>
        <a:lstStyle/>
        <a:p>
          <a:endParaRPr lang="en-US"/>
        </a:p>
      </dgm:t>
    </dgm:pt>
    <dgm:pt modelId="{E4A79B9A-285D-3342-B6A7-6D0759DECADA}" type="pres">
      <dgm:prSet presAssocID="{3F673349-A262-5145-9CE2-4FEEFABAE4AD}" presName="LevelTwoTextNode" presStyleLbl="node4" presStyleIdx="1" presStyleCnt="7" custLinFactNeighborX="-95444" custLinFactNeighborY="7386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67EDDA7-428B-7F45-AC37-DF41C5405E7F}" type="pres">
      <dgm:prSet presAssocID="{3F673349-A262-5145-9CE2-4FEEFABAE4AD}" presName="level3hierChild" presStyleCnt="0"/>
      <dgm:spPr/>
      <dgm:t>
        <a:bodyPr/>
        <a:lstStyle/>
        <a:p>
          <a:endParaRPr lang="en-US"/>
        </a:p>
      </dgm:t>
    </dgm:pt>
    <dgm:pt modelId="{E9EDA58A-68D5-7F48-B8A5-3D59D854FD83}" type="pres">
      <dgm:prSet presAssocID="{6A0E882D-CEFC-7143-A38F-A96CDA423586}" presName="conn2-1" presStyleLbl="parChTrans1D2" presStyleIdx="1" presStyleCnt="5"/>
      <dgm:spPr/>
      <dgm:t>
        <a:bodyPr/>
        <a:lstStyle/>
        <a:p>
          <a:endParaRPr lang="en-US"/>
        </a:p>
      </dgm:t>
    </dgm:pt>
    <dgm:pt modelId="{74C15997-9FC9-2947-9E9B-07909DF2E582}" type="pres">
      <dgm:prSet presAssocID="{6A0E882D-CEFC-7143-A38F-A96CDA423586}" presName="connTx" presStyleLbl="parChTrans1D2" presStyleIdx="1" presStyleCnt="5"/>
      <dgm:spPr/>
      <dgm:t>
        <a:bodyPr/>
        <a:lstStyle/>
        <a:p>
          <a:endParaRPr lang="en-US"/>
        </a:p>
      </dgm:t>
    </dgm:pt>
    <dgm:pt modelId="{5A89CED6-8F1C-A540-B0CE-BFC125576FB8}" type="pres">
      <dgm:prSet presAssocID="{5DF6BD0B-9EDF-5A48-ACED-5A52BECFC776}" presName="root2" presStyleCnt="0"/>
      <dgm:spPr/>
      <dgm:t>
        <a:bodyPr/>
        <a:lstStyle/>
        <a:p>
          <a:endParaRPr lang="en-US"/>
        </a:p>
      </dgm:t>
    </dgm:pt>
    <dgm:pt modelId="{DDD7455C-7E82-DB48-BFF8-63D6F6CC2650}" type="pres">
      <dgm:prSet presAssocID="{5DF6BD0B-9EDF-5A48-ACED-5A52BECFC776}" presName="LevelTwoTextNode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9193BE4-CE7F-E54A-9F6D-B97E5A7AA9C4}" type="pres">
      <dgm:prSet presAssocID="{5DF6BD0B-9EDF-5A48-ACED-5A52BECFC776}" presName="level3hierChild" presStyleCnt="0"/>
      <dgm:spPr/>
      <dgm:t>
        <a:bodyPr/>
        <a:lstStyle/>
        <a:p>
          <a:endParaRPr lang="en-US"/>
        </a:p>
      </dgm:t>
    </dgm:pt>
    <dgm:pt modelId="{12D8C6B2-FEAD-834C-937E-BB1C3AAE78B5}" type="pres">
      <dgm:prSet presAssocID="{287947EF-8C13-874E-92D3-3898712C84E2}" presName="conn2-1" presStyleLbl="parChTrans1D3" presStyleIdx="1" presStyleCnt="4"/>
      <dgm:spPr/>
      <dgm:t>
        <a:bodyPr/>
        <a:lstStyle/>
        <a:p>
          <a:endParaRPr lang="en-US"/>
        </a:p>
      </dgm:t>
    </dgm:pt>
    <dgm:pt modelId="{09A289B4-104E-FF4E-B898-AD85DE27880A}" type="pres">
      <dgm:prSet presAssocID="{287947EF-8C13-874E-92D3-3898712C84E2}" presName="connTx" presStyleLbl="parChTrans1D3" presStyleIdx="1" presStyleCnt="4"/>
      <dgm:spPr/>
      <dgm:t>
        <a:bodyPr/>
        <a:lstStyle/>
        <a:p>
          <a:endParaRPr lang="en-US"/>
        </a:p>
      </dgm:t>
    </dgm:pt>
    <dgm:pt modelId="{B7885713-DA77-2543-8C33-1E6BEC0D1FFC}" type="pres">
      <dgm:prSet presAssocID="{A879EEE3-49AB-4442-BB38-99B67385E2AA}" presName="root2" presStyleCnt="0"/>
      <dgm:spPr/>
      <dgm:t>
        <a:bodyPr/>
        <a:lstStyle/>
        <a:p>
          <a:endParaRPr lang="en-US"/>
        </a:p>
      </dgm:t>
    </dgm:pt>
    <dgm:pt modelId="{6A550664-2809-9A4C-A4A4-720209FBB5F4}" type="pres">
      <dgm:prSet presAssocID="{A879EEE3-49AB-4442-BB38-99B67385E2AA}" presName="LevelTwoTextNode" presStyleLbl="node3" presStyleIdx="1" presStyleCnt="4">
        <dgm:presLayoutVars>
          <dgm:chPref val="3"/>
        </dgm:presLayoutVars>
      </dgm:prSet>
      <dgm:spPr>
        <a:prstGeom prst="rightArrow">
          <a:avLst/>
        </a:prstGeom>
      </dgm:spPr>
      <dgm:t>
        <a:bodyPr/>
        <a:lstStyle/>
        <a:p>
          <a:endParaRPr lang="en-US"/>
        </a:p>
      </dgm:t>
    </dgm:pt>
    <dgm:pt modelId="{13702B74-5B01-1343-869E-711E644F1E8F}" type="pres">
      <dgm:prSet presAssocID="{A879EEE3-49AB-4442-BB38-99B67385E2AA}" presName="level3hierChild" presStyleCnt="0"/>
      <dgm:spPr/>
      <dgm:t>
        <a:bodyPr/>
        <a:lstStyle/>
        <a:p>
          <a:endParaRPr lang="en-US"/>
        </a:p>
      </dgm:t>
    </dgm:pt>
    <dgm:pt modelId="{8BE290E5-0BB0-2C45-B340-F200667C2475}" type="pres">
      <dgm:prSet presAssocID="{860D6BE7-C51E-FB42-8919-BB44FDFBE53F}" presName="conn2-1" presStyleLbl="parChTrans1D4" presStyleIdx="2" presStyleCnt="7"/>
      <dgm:spPr/>
      <dgm:t>
        <a:bodyPr/>
        <a:lstStyle/>
        <a:p>
          <a:endParaRPr lang="en-US"/>
        </a:p>
      </dgm:t>
    </dgm:pt>
    <dgm:pt modelId="{11DE9AC8-CBE8-3D42-A08A-C0DCACE57A3E}" type="pres">
      <dgm:prSet presAssocID="{860D6BE7-C51E-FB42-8919-BB44FDFBE53F}" presName="connTx" presStyleLbl="parChTrans1D4" presStyleIdx="2" presStyleCnt="7"/>
      <dgm:spPr/>
      <dgm:t>
        <a:bodyPr/>
        <a:lstStyle/>
        <a:p>
          <a:endParaRPr lang="en-US"/>
        </a:p>
      </dgm:t>
    </dgm:pt>
    <dgm:pt modelId="{3300C3EF-928A-774D-AF8E-FC2F474F20DE}" type="pres">
      <dgm:prSet presAssocID="{58589E94-0A2A-F749-A873-34EC72203445}" presName="root2" presStyleCnt="0"/>
      <dgm:spPr/>
      <dgm:t>
        <a:bodyPr/>
        <a:lstStyle/>
        <a:p>
          <a:endParaRPr lang="en-US"/>
        </a:p>
      </dgm:t>
    </dgm:pt>
    <dgm:pt modelId="{23F17C53-07AC-A948-A07C-D07823134F6F}" type="pres">
      <dgm:prSet presAssocID="{58589E94-0A2A-F749-A873-34EC72203445}" presName="LevelTwoTextNode" presStyleLbl="node4" presStyleIdx="2" presStyleCnt="7" custLinFactX="-100000" custLinFactNeighborX="-107647" custLinFactNeighborY="-1217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1BE8DD9-D4EC-BE47-AC6D-E42CCDFCA683}" type="pres">
      <dgm:prSet presAssocID="{58589E94-0A2A-F749-A873-34EC72203445}" presName="level3hierChild" presStyleCnt="0"/>
      <dgm:spPr/>
      <dgm:t>
        <a:bodyPr/>
        <a:lstStyle/>
        <a:p>
          <a:endParaRPr lang="en-US"/>
        </a:p>
      </dgm:t>
    </dgm:pt>
    <dgm:pt modelId="{45E19394-7044-B640-962B-EACC636F0325}" type="pres">
      <dgm:prSet presAssocID="{B25FB1C6-D9BB-B145-80BE-AA3E8DF3280A}" presName="conn2-1" presStyleLbl="parChTrans1D4" presStyleIdx="3" presStyleCnt="7"/>
      <dgm:spPr/>
      <dgm:t>
        <a:bodyPr/>
        <a:lstStyle/>
        <a:p>
          <a:endParaRPr lang="en-US"/>
        </a:p>
      </dgm:t>
    </dgm:pt>
    <dgm:pt modelId="{80602521-E463-3546-9545-4CA1C9B00589}" type="pres">
      <dgm:prSet presAssocID="{B25FB1C6-D9BB-B145-80BE-AA3E8DF3280A}" presName="connTx" presStyleLbl="parChTrans1D4" presStyleIdx="3" presStyleCnt="7"/>
      <dgm:spPr/>
      <dgm:t>
        <a:bodyPr/>
        <a:lstStyle/>
        <a:p>
          <a:endParaRPr lang="en-US"/>
        </a:p>
      </dgm:t>
    </dgm:pt>
    <dgm:pt modelId="{BCAF018F-484A-364B-8596-B78B7F2D943B}" type="pres">
      <dgm:prSet presAssocID="{14E75533-B0DB-E24B-ADCC-8ECAEF3461DB}" presName="root2" presStyleCnt="0"/>
      <dgm:spPr/>
      <dgm:t>
        <a:bodyPr/>
        <a:lstStyle/>
        <a:p>
          <a:endParaRPr lang="en-US"/>
        </a:p>
      </dgm:t>
    </dgm:pt>
    <dgm:pt modelId="{86AC45DE-2B32-7A4B-A870-84B106CF5596}" type="pres">
      <dgm:prSet presAssocID="{14E75533-B0DB-E24B-ADCC-8ECAEF3461DB}" presName="LevelTwoTextNode" presStyleLbl="node4" presStyleIdx="3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90E7D3C-69A9-3F47-BC94-4A451144EF32}" type="pres">
      <dgm:prSet presAssocID="{14E75533-B0DB-E24B-ADCC-8ECAEF3461DB}" presName="level3hierChild" presStyleCnt="0"/>
      <dgm:spPr/>
      <dgm:t>
        <a:bodyPr/>
        <a:lstStyle/>
        <a:p>
          <a:endParaRPr lang="en-US"/>
        </a:p>
      </dgm:t>
    </dgm:pt>
    <dgm:pt modelId="{3CD02D53-1C17-7E42-BC9D-03C340456933}" type="pres">
      <dgm:prSet presAssocID="{1ECC597B-F9C9-354E-8F1E-E8B3A505D3C4}" presName="conn2-1" presStyleLbl="parChTrans1D4" presStyleIdx="4" presStyleCnt="7"/>
      <dgm:spPr/>
      <dgm:t>
        <a:bodyPr/>
        <a:lstStyle/>
        <a:p>
          <a:endParaRPr lang="en-US"/>
        </a:p>
      </dgm:t>
    </dgm:pt>
    <dgm:pt modelId="{562BCB1D-36AA-CA44-873B-6FEA2B261E54}" type="pres">
      <dgm:prSet presAssocID="{1ECC597B-F9C9-354E-8F1E-E8B3A505D3C4}" presName="connTx" presStyleLbl="parChTrans1D4" presStyleIdx="4" presStyleCnt="7"/>
      <dgm:spPr/>
      <dgm:t>
        <a:bodyPr/>
        <a:lstStyle/>
        <a:p>
          <a:endParaRPr lang="en-US"/>
        </a:p>
      </dgm:t>
    </dgm:pt>
    <dgm:pt modelId="{A08A1D18-233D-F242-8C3B-57906CDE45CF}" type="pres">
      <dgm:prSet presAssocID="{7C9EDC4D-6842-144E-B69D-BB6B0EE4E3CE}" presName="root2" presStyleCnt="0"/>
      <dgm:spPr/>
      <dgm:t>
        <a:bodyPr/>
        <a:lstStyle/>
        <a:p>
          <a:endParaRPr lang="en-US"/>
        </a:p>
      </dgm:t>
    </dgm:pt>
    <dgm:pt modelId="{C74B94CA-0739-B148-8CE3-1C010B8209BC}" type="pres">
      <dgm:prSet presAssocID="{7C9EDC4D-6842-144E-B69D-BB6B0EE4E3CE}" presName="LevelTwoTextNode" presStyleLbl="node4" presStyleIdx="4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5383CFB-682A-1F4B-9D05-5AED32E4D98B}" type="pres">
      <dgm:prSet presAssocID="{7C9EDC4D-6842-144E-B69D-BB6B0EE4E3CE}" presName="level3hierChild" presStyleCnt="0"/>
      <dgm:spPr/>
      <dgm:t>
        <a:bodyPr/>
        <a:lstStyle/>
        <a:p>
          <a:endParaRPr lang="en-US"/>
        </a:p>
      </dgm:t>
    </dgm:pt>
    <dgm:pt modelId="{41CB36B0-CBF8-6F42-A28F-12BF5F362341}" type="pres">
      <dgm:prSet presAssocID="{C45604B8-5A73-6F4E-B141-93E0965CFF83}" presName="conn2-1" presStyleLbl="parChTrans1D2" presStyleIdx="2" presStyleCnt="5"/>
      <dgm:spPr/>
      <dgm:t>
        <a:bodyPr/>
        <a:lstStyle/>
        <a:p>
          <a:endParaRPr lang="en-US"/>
        </a:p>
      </dgm:t>
    </dgm:pt>
    <dgm:pt modelId="{F2C9C03D-9CD5-0343-8EC9-AD7065C55637}" type="pres">
      <dgm:prSet presAssocID="{C45604B8-5A73-6F4E-B141-93E0965CFF83}" presName="connTx" presStyleLbl="parChTrans1D2" presStyleIdx="2" presStyleCnt="5"/>
      <dgm:spPr/>
      <dgm:t>
        <a:bodyPr/>
        <a:lstStyle/>
        <a:p>
          <a:endParaRPr lang="en-US"/>
        </a:p>
      </dgm:t>
    </dgm:pt>
    <dgm:pt modelId="{8BA39FB5-4D79-A941-A9BC-F200D919708C}" type="pres">
      <dgm:prSet presAssocID="{C39C7316-F275-AD40-9FBD-219FDA8B7102}" presName="root2" presStyleCnt="0"/>
      <dgm:spPr/>
      <dgm:t>
        <a:bodyPr/>
        <a:lstStyle/>
        <a:p>
          <a:endParaRPr lang="en-US"/>
        </a:p>
      </dgm:t>
    </dgm:pt>
    <dgm:pt modelId="{88406B9A-36F9-CF48-B3E5-F5280D9ABCC7}" type="pres">
      <dgm:prSet presAssocID="{C39C7316-F275-AD40-9FBD-219FDA8B7102}" presName="LevelTwoTextNode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2ACC887-2629-184C-A45A-2B2D085B240C}" type="pres">
      <dgm:prSet presAssocID="{C39C7316-F275-AD40-9FBD-219FDA8B7102}" presName="level3hierChild" presStyleCnt="0"/>
      <dgm:spPr/>
      <dgm:t>
        <a:bodyPr/>
        <a:lstStyle/>
        <a:p>
          <a:endParaRPr lang="en-US"/>
        </a:p>
      </dgm:t>
    </dgm:pt>
    <dgm:pt modelId="{90B1C0DF-8712-AC44-BBA8-4D22B65B701B}" type="pres">
      <dgm:prSet presAssocID="{08E920F8-B388-7044-B2CD-3441F81D23FF}" presName="conn2-1" presStyleLbl="parChTrans1D2" presStyleIdx="3" presStyleCnt="5"/>
      <dgm:spPr/>
      <dgm:t>
        <a:bodyPr/>
        <a:lstStyle/>
        <a:p>
          <a:endParaRPr lang="en-US"/>
        </a:p>
      </dgm:t>
    </dgm:pt>
    <dgm:pt modelId="{2886CE07-3583-4349-B574-C4343B771A65}" type="pres">
      <dgm:prSet presAssocID="{08E920F8-B388-7044-B2CD-3441F81D23FF}" presName="connTx" presStyleLbl="parChTrans1D2" presStyleIdx="3" presStyleCnt="5"/>
      <dgm:spPr/>
      <dgm:t>
        <a:bodyPr/>
        <a:lstStyle/>
        <a:p>
          <a:endParaRPr lang="en-US"/>
        </a:p>
      </dgm:t>
    </dgm:pt>
    <dgm:pt modelId="{E03FB68F-B78B-074F-9AE0-6D644F3493DF}" type="pres">
      <dgm:prSet presAssocID="{4BB325E1-BF42-384F-A45D-AE6FB24BB859}" presName="root2" presStyleCnt="0"/>
      <dgm:spPr/>
      <dgm:t>
        <a:bodyPr/>
        <a:lstStyle/>
        <a:p>
          <a:endParaRPr lang="en-US"/>
        </a:p>
      </dgm:t>
    </dgm:pt>
    <dgm:pt modelId="{D2C31F6B-3CB1-4347-8AC6-DA7FB1090584}" type="pres">
      <dgm:prSet presAssocID="{4BB325E1-BF42-384F-A45D-AE6FB24BB859}" presName="LevelTwoTextNode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DFE3599-EB27-7F48-B8E0-BB4B500FFA46}" type="pres">
      <dgm:prSet presAssocID="{4BB325E1-BF42-384F-A45D-AE6FB24BB859}" presName="level3hierChild" presStyleCnt="0"/>
      <dgm:spPr/>
      <dgm:t>
        <a:bodyPr/>
        <a:lstStyle/>
        <a:p>
          <a:endParaRPr lang="en-US"/>
        </a:p>
      </dgm:t>
    </dgm:pt>
    <dgm:pt modelId="{35AAFF18-0F68-2240-BB8B-51197F456337}" type="pres">
      <dgm:prSet presAssocID="{C77A6D09-07E7-8F44-86A7-F8EE280AC9A7}" presName="conn2-1" presStyleLbl="parChTrans1D3" presStyleIdx="2" presStyleCnt="4"/>
      <dgm:spPr/>
      <dgm:t>
        <a:bodyPr/>
        <a:lstStyle/>
        <a:p>
          <a:endParaRPr lang="en-US"/>
        </a:p>
      </dgm:t>
    </dgm:pt>
    <dgm:pt modelId="{FB03F6B8-A2C3-1B42-8996-8DF5CA4D2C59}" type="pres">
      <dgm:prSet presAssocID="{C77A6D09-07E7-8F44-86A7-F8EE280AC9A7}" presName="connTx" presStyleLbl="parChTrans1D3" presStyleIdx="2" presStyleCnt="4"/>
      <dgm:spPr/>
      <dgm:t>
        <a:bodyPr/>
        <a:lstStyle/>
        <a:p>
          <a:endParaRPr lang="en-US"/>
        </a:p>
      </dgm:t>
    </dgm:pt>
    <dgm:pt modelId="{A000C6CB-46A0-504E-988B-DE970D8874F1}" type="pres">
      <dgm:prSet presAssocID="{3C0DF4BB-F9E5-BF44-8646-2BDFF01F6635}" presName="root2" presStyleCnt="0"/>
      <dgm:spPr/>
      <dgm:t>
        <a:bodyPr/>
        <a:lstStyle/>
        <a:p>
          <a:endParaRPr lang="en-US"/>
        </a:p>
      </dgm:t>
    </dgm:pt>
    <dgm:pt modelId="{18C09493-DC9D-064A-8EA1-8CFB602FDC55}" type="pres">
      <dgm:prSet presAssocID="{3C0DF4BB-F9E5-BF44-8646-2BDFF01F6635}" presName="LevelTwoTextNode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F24B3E8-FC19-C646-9EC4-9D8B54FABB60}" type="pres">
      <dgm:prSet presAssocID="{3C0DF4BB-F9E5-BF44-8646-2BDFF01F6635}" presName="level3hierChild" presStyleCnt="0"/>
      <dgm:spPr/>
      <dgm:t>
        <a:bodyPr/>
        <a:lstStyle/>
        <a:p>
          <a:endParaRPr lang="en-US"/>
        </a:p>
      </dgm:t>
    </dgm:pt>
    <dgm:pt modelId="{3C4BEE77-4C7B-7C4A-9AC1-E9EE89DBF297}" type="pres">
      <dgm:prSet presAssocID="{9AC59B2C-5C4A-744E-95D9-E1D316865C25}" presName="conn2-1" presStyleLbl="parChTrans1D4" presStyleIdx="5" presStyleCnt="7"/>
      <dgm:spPr/>
      <dgm:t>
        <a:bodyPr/>
        <a:lstStyle/>
        <a:p>
          <a:endParaRPr lang="en-US"/>
        </a:p>
      </dgm:t>
    </dgm:pt>
    <dgm:pt modelId="{43FC23CE-6F6C-7B4F-A58C-0F3586333E95}" type="pres">
      <dgm:prSet presAssocID="{9AC59B2C-5C4A-744E-95D9-E1D316865C25}" presName="connTx" presStyleLbl="parChTrans1D4" presStyleIdx="5" presStyleCnt="7"/>
      <dgm:spPr/>
      <dgm:t>
        <a:bodyPr/>
        <a:lstStyle/>
        <a:p>
          <a:endParaRPr lang="en-US"/>
        </a:p>
      </dgm:t>
    </dgm:pt>
    <dgm:pt modelId="{910EA40A-9205-FF4E-AA06-615861ED68A7}" type="pres">
      <dgm:prSet presAssocID="{F1133F9B-6557-EF4B-AB04-E402F13FDC78}" presName="root2" presStyleCnt="0"/>
      <dgm:spPr/>
      <dgm:t>
        <a:bodyPr/>
        <a:lstStyle/>
        <a:p>
          <a:endParaRPr lang="en-US"/>
        </a:p>
      </dgm:t>
    </dgm:pt>
    <dgm:pt modelId="{A93427A4-4FA2-DA45-A5D1-96EDE59FCD55}" type="pres">
      <dgm:prSet presAssocID="{F1133F9B-6557-EF4B-AB04-E402F13FDC78}" presName="LevelTwoTextNode" presStyleLbl="node4" presStyleIdx="5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FB09239-2526-A841-8A02-976081C46959}" type="pres">
      <dgm:prSet presAssocID="{F1133F9B-6557-EF4B-AB04-E402F13FDC78}" presName="level3hierChild" presStyleCnt="0"/>
      <dgm:spPr/>
      <dgm:t>
        <a:bodyPr/>
        <a:lstStyle/>
        <a:p>
          <a:endParaRPr lang="en-US"/>
        </a:p>
      </dgm:t>
    </dgm:pt>
    <dgm:pt modelId="{B20CA2D2-7D9A-E648-A304-C711340901F6}" type="pres">
      <dgm:prSet presAssocID="{94385A7C-E07A-C34C-87C4-AEDB726CA5FD}" presName="conn2-1" presStyleLbl="parChTrans1D2" presStyleIdx="4" presStyleCnt="5"/>
      <dgm:spPr/>
      <dgm:t>
        <a:bodyPr/>
        <a:lstStyle/>
        <a:p>
          <a:endParaRPr lang="en-US"/>
        </a:p>
      </dgm:t>
    </dgm:pt>
    <dgm:pt modelId="{38AE01AB-88F5-D147-A1D3-38BAA2C01418}" type="pres">
      <dgm:prSet presAssocID="{94385A7C-E07A-C34C-87C4-AEDB726CA5FD}" presName="connTx" presStyleLbl="parChTrans1D2" presStyleIdx="4" presStyleCnt="5"/>
      <dgm:spPr/>
      <dgm:t>
        <a:bodyPr/>
        <a:lstStyle/>
        <a:p>
          <a:endParaRPr lang="en-US"/>
        </a:p>
      </dgm:t>
    </dgm:pt>
    <dgm:pt modelId="{714A3161-CEDF-3C4E-BF8E-F0B1E1A87997}" type="pres">
      <dgm:prSet presAssocID="{C2DD8431-5CEB-0740-8F5D-34A7E2DEE9AA}" presName="root2" presStyleCnt="0"/>
      <dgm:spPr/>
      <dgm:t>
        <a:bodyPr/>
        <a:lstStyle/>
        <a:p>
          <a:endParaRPr lang="en-US"/>
        </a:p>
      </dgm:t>
    </dgm:pt>
    <dgm:pt modelId="{FDD5D5AB-8E63-1343-BF0C-295DA2B8C12F}" type="pres">
      <dgm:prSet presAssocID="{C2DD8431-5CEB-0740-8F5D-34A7E2DEE9AA}" presName="LevelTwoTextNode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8564F80-E475-1E4C-BC17-471DBEC31BA9}" type="pres">
      <dgm:prSet presAssocID="{C2DD8431-5CEB-0740-8F5D-34A7E2DEE9AA}" presName="level3hierChild" presStyleCnt="0"/>
      <dgm:spPr/>
      <dgm:t>
        <a:bodyPr/>
        <a:lstStyle/>
        <a:p>
          <a:endParaRPr lang="en-US"/>
        </a:p>
      </dgm:t>
    </dgm:pt>
    <dgm:pt modelId="{57349D8D-DD91-2549-B4AB-155153310232}" type="pres">
      <dgm:prSet presAssocID="{6F0F979E-C287-3746-BD3F-DCFE73C52751}" presName="conn2-1" presStyleLbl="parChTrans1D3" presStyleIdx="3" presStyleCnt="4"/>
      <dgm:spPr/>
      <dgm:t>
        <a:bodyPr/>
        <a:lstStyle/>
        <a:p>
          <a:endParaRPr lang="en-US"/>
        </a:p>
      </dgm:t>
    </dgm:pt>
    <dgm:pt modelId="{D653679E-BF1B-3C4A-B095-155E6EA455BE}" type="pres">
      <dgm:prSet presAssocID="{6F0F979E-C287-3746-BD3F-DCFE73C52751}" presName="connTx" presStyleLbl="parChTrans1D3" presStyleIdx="3" presStyleCnt="4"/>
      <dgm:spPr/>
      <dgm:t>
        <a:bodyPr/>
        <a:lstStyle/>
        <a:p>
          <a:endParaRPr lang="en-US"/>
        </a:p>
      </dgm:t>
    </dgm:pt>
    <dgm:pt modelId="{F0CFA38C-30A4-BD4E-AF77-83F66BC7FC7E}" type="pres">
      <dgm:prSet presAssocID="{4D930E44-45DF-3040-AAE0-78EEB32A06E3}" presName="root2" presStyleCnt="0"/>
      <dgm:spPr/>
      <dgm:t>
        <a:bodyPr/>
        <a:lstStyle/>
        <a:p>
          <a:endParaRPr lang="en-US"/>
        </a:p>
      </dgm:t>
    </dgm:pt>
    <dgm:pt modelId="{541A735E-61A6-A34B-B039-1A9EEC675708}" type="pres">
      <dgm:prSet presAssocID="{4D930E44-45DF-3040-AAE0-78EEB32A06E3}" presName="LevelTwoTextNode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4568CA1-018A-A343-9CCD-A6D0BDD79E38}" type="pres">
      <dgm:prSet presAssocID="{4D930E44-45DF-3040-AAE0-78EEB32A06E3}" presName="level3hierChild" presStyleCnt="0"/>
      <dgm:spPr/>
      <dgm:t>
        <a:bodyPr/>
        <a:lstStyle/>
        <a:p>
          <a:endParaRPr lang="en-US"/>
        </a:p>
      </dgm:t>
    </dgm:pt>
    <dgm:pt modelId="{0C5BB895-CB10-FB41-8CE5-82A9E8DD0F8D}" type="pres">
      <dgm:prSet presAssocID="{8E929820-41C3-3247-BD2F-308F2A14223B}" presName="conn2-1" presStyleLbl="parChTrans1D4" presStyleIdx="6" presStyleCnt="7"/>
      <dgm:spPr/>
      <dgm:t>
        <a:bodyPr/>
        <a:lstStyle/>
        <a:p>
          <a:endParaRPr lang="en-US"/>
        </a:p>
      </dgm:t>
    </dgm:pt>
    <dgm:pt modelId="{2A664F46-6EEC-AE4E-9107-C7D9880EE5F4}" type="pres">
      <dgm:prSet presAssocID="{8E929820-41C3-3247-BD2F-308F2A14223B}" presName="connTx" presStyleLbl="parChTrans1D4" presStyleIdx="6" presStyleCnt="7"/>
      <dgm:spPr/>
      <dgm:t>
        <a:bodyPr/>
        <a:lstStyle/>
        <a:p>
          <a:endParaRPr lang="en-US"/>
        </a:p>
      </dgm:t>
    </dgm:pt>
    <dgm:pt modelId="{87DD759E-5AA8-F74D-9079-60BD9CEB8187}" type="pres">
      <dgm:prSet presAssocID="{5FB11337-E1A2-704D-84C8-D008F9AB9486}" presName="root2" presStyleCnt="0"/>
      <dgm:spPr/>
      <dgm:t>
        <a:bodyPr/>
        <a:lstStyle/>
        <a:p>
          <a:endParaRPr lang="en-US"/>
        </a:p>
      </dgm:t>
    </dgm:pt>
    <dgm:pt modelId="{023AA9E9-C498-3944-AB1B-237E6DFD15E1}" type="pres">
      <dgm:prSet presAssocID="{5FB11337-E1A2-704D-84C8-D008F9AB9486}" presName="LevelTwoTextNode" presStyleLbl="node4" presStyleIdx="6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24A87FE-E59B-EA40-BCF1-FDB8D3A2EA09}" type="pres">
      <dgm:prSet presAssocID="{5FB11337-E1A2-704D-84C8-D008F9AB9486}" presName="level3hierChild" presStyleCnt="0"/>
      <dgm:spPr/>
      <dgm:t>
        <a:bodyPr/>
        <a:lstStyle/>
        <a:p>
          <a:endParaRPr lang="en-US"/>
        </a:p>
      </dgm:t>
    </dgm:pt>
  </dgm:ptLst>
  <dgm:cxnLst>
    <dgm:cxn modelId="{ECA567E7-DC58-2140-ABCB-1966C512B193}" srcId="{5DF6BD0B-9EDF-5A48-ACED-5A52BECFC776}" destId="{A879EEE3-49AB-4442-BB38-99B67385E2AA}" srcOrd="0" destOrd="0" parTransId="{287947EF-8C13-874E-92D3-3898712C84E2}" sibTransId="{206943EE-7458-8A4E-834D-C6AB5E388808}"/>
    <dgm:cxn modelId="{C38DF112-5DC2-7245-9A12-759C218FBAC9}" srcId="{A879EEE3-49AB-4442-BB38-99B67385E2AA}" destId="{58589E94-0A2A-F749-A873-34EC72203445}" srcOrd="0" destOrd="0" parTransId="{860D6BE7-C51E-FB42-8919-BB44FDFBE53F}" sibTransId="{E49E11FB-FE2E-7447-83AF-0B787FFED5AE}"/>
    <dgm:cxn modelId="{C3BB95ED-3485-B948-AE5C-2AB8E7A6A2D3}" type="presOf" srcId="{9AC59B2C-5C4A-744E-95D9-E1D316865C25}" destId="{3C4BEE77-4C7B-7C4A-9AC1-E9EE89DBF297}" srcOrd="0" destOrd="0" presId="urn:microsoft.com/office/officeart/2008/layout/HorizontalMultiLevelHierarchy"/>
    <dgm:cxn modelId="{E5AD8F1F-F2D4-A042-9C25-3E7217EB55B9}" type="presOf" srcId="{6F0F979E-C287-3746-BD3F-DCFE73C52751}" destId="{57349D8D-DD91-2549-B4AB-155153310232}" srcOrd="0" destOrd="0" presId="urn:microsoft.com/office/officeart/2008/layout/HorizontalMultiLevelHierarchy"/>
    <dgm:cxn modelId="{B65A28C5-32DC-CE4A-8332-958EAA48A3E9}" type="presOf" srcId="{14E75533-B0DB-E24B-ADCC-8ECAEF3461DB}" destId="{86AC45DE-2B32-7A4B-A870-84B106CF5596}" srcOrd="0" destOrd="0" presId="urn:microsoft.com/office/officeart/2008/layout/HorizontalMultiLevelHierarchy"/>
    <dgm:cxn modelId="{B8B7CEC3-A40B-4F49-9C37-70EFDB83707B}" type="presOf" srcId="{C39C7316-F275-AD40-9FBD-219FDA8B7102}" destId="{88406B9A-36F9-CF48-B3E5-F5280D9ABCC7}" srcOrd="0" destOrd="0" presId="urn:microsoft.com/office/officeart/2008/layout/HorizontalMultiLevelHierarchy"/>
    <dgm:cxn modelId="{CB605A01-14DF-B841-99EA-49E37C9E3A7A}" type="presOf" srcId="{C77A6D09-07E7-8F44-86A7-F8EE280AC9A7}" destId="{FB03F6B8-A2C3-1B42-8996-8DF5CA4D2C59}" srcOrd="1" destOrd="0" presId="urn:microsoft.com/office/officeart/2008/layout/HorizontalMultiLevelHierarchy"/>
    <dgm:cxn modelId="{AC1632E5-7E06-A648-A668-273956C672B3}" srcId="{1027EBB2-122E-0848-AC98-441D3047AD3C}" destId="{BB1BEA9B-8804-594A-83E4-B0E4F3E305F5}" srcOrd="0" destOrd="0" parTransId="{15A37705-B96A-884C-B225-3E867C9401B4}" sibTransId="{AE5EE3CC-F577-DC4F-8933-C57150D762D8}"/>
    <dgm:cxn modelId="{7635B733-0D62-5E4D-8BF8-A862EF90FEDF}" type="presOf" srcId="{B6C61C0F-8D9F-AB40-9240-41A90DF4A59D}" destId="{FE66C537-0F75-4F43-9CCC-E25E242EF30E}" srcOrd="1" destOrd="0" presId="urn:microsoft.com/office/officeart/2008/layout/HorizontalMultiLevelHierarchy"/>
    <dgm:cxn modelId="{34A6D509-5C76-6841-ABB9-76A296B145DF}" type="presOf" srcId="{8E929820-41C3-3247-BD2F-308F2A14223B}" destId="{2A664F46-6EEC-AE4E-9107-C7D9880EE5F4}" srcOrd="1" destOrd="0" presId="urn:microsoft.com/office/officeart/2008/layout/HorizontalMultiLevelHierarchy"/>
    <dgm:cxn modelId="{9D54C77C-F2B6-6E44-82F1-0BE52205C07E}" type="presOf" srcId="{C2DD8431-5CEB-0740-8F5D-34A7E2DEE9AA}" destId="{FDD5D5AB-8E63-1343-BF0C-295DA2B8C12F}" srcOrd="0" destOrd="0" presId="urn:microsoft.com/office/officeart/2008/layout/HorizontalMultiLevelHierarchy"/>
    <dgm:cxn modelId="{1DA57138-EDF8-6B41-B58D-6CFF0AA70CE3}" type="presOf" srcId="{5F61553E-F790-2944-A1F9-A7A8D8F60173}" destId="{83EED81D-A675-8640-B41E-C347EF4DE26A}" srcOrd="1" destOrd="0" presId="urn:microsoft.com/office/officeart/2008/layout/HorizontalMultiLevelHierarchy"/>
    <dgm:cxn modelId="{0D5E46B1-5BB8-C64C-B4BA-FE38EFE39CED}" type="presOf" srcId="{58589E94-0A2A-F749-A873-34EC72203445}" destId="{23F17C53-07AC-A948-A07C-D07823134F6F}" srcOrd="0" destOrd="0" presId="urn:microsoft.com/office/officeart/2008/layout/HorizontalMultiLevelHierarchy"/>
    <dgm:cxn modelId="{84CAA6E7-06D0-0947-85DE-CCC608D4D78B}" srcId="{6F1AB96D-2994-5145-8214-8317FACBF37F}" destId="{A8E1E466-C1B3-1C48-B1E1-7C0B3D14F4F8}" srcOrd="0" destOrd="0" parTransId="{8076026A-0180-2D45-9530-621B5C745755}" sibTransId="{60266552-FAAA-0749-9727-68EE69D95531}"/>
    <dgm:cxn modelId="{65675C27-F87C-694E-BA20-17133C25E7F2}" type="presOf" srcId="{3F673349-A262-5145-9CE2-4FEEFABAE4AD}" destId="{E4A79B9A-285D-3342-B6A7-6D0759DECADA}" srcOrd="0" destOrd="0" presId="urn:microsoft.com/office/officeart/2008/layout/HorizontalMultiLevelHierarchy"/>
    <dgm:cxn modelId="{DC2EE977-D864-B243-8B77-36D98E7BE471}" srcId="{BB1BEA9B-8804-594A-83E4-B0E4F3E305F5}" destId="{C39C7316-F275-AD40-9FBD-219FDA8B7102}" srcOrd="2" destOrd="0" parTransId="{C45604B8-5A73-6F4E-B141-93E0965CFF83}" sibTransId="{1D88AFAF-D9A0-434C-9CE0-A2F5840B0B4E}"/>
    <dgm:cxn modelId="{95046342-D465-E947-8F0E-B562A603A891}" type="presOf" srcId="{860D6BE7-C51E-FB42-8919-BB44FDFBE53F}" destId="{8BE290E5-0BB0-2C45-B340-F200667C2475}" srcOrd="0" destOrd="0" presId="urn:microsoft.com/office/officeart/2008/layout/HorizontalMultiLevelHierarchy"/>
    <dgm:cxn modelId="{58B89B44-48CA-7047-A6FB-F01D8D99F21A}" type="presOf" srcId="{F1133F9B-6557-EF4B-AB04-E402F13FDC78}" destId="{A93427A4-4FA2-DA45-A5D1-96EDE59FCD55}" srcOrd="0" destOrd="0" presId="urn:microsoft.com/office/officeart/2008/layout/HorizontalMultiLevelHierarchy"/>
    <dgm:cxn modelId="{BE4C30DF-0170-F347-B7A1-E5A902A6749C}" type="presOf" srcId="{B25FB1C6-D9BB-B145-80BE-AA3E8DF3280A}" destId="{80602521-E463-3546-9545-4CA1C9B00589}" srcOrd="1" destOrd="0" presId="urn:microsoft.com/office/officeart/2008/layout/HorizontalMultiLevelHierarchy"/>
    <dgm:cxn modelId="{C0C601C9-AFCA-6742-B00B-CD9692F2F43E}" type="presOf" srcId="{287947EF-8C13-874E-92D3-3898712C84E2}" destId="{12D8C6B2-FEAD-834C-937E-BB1C3AAE78B5}" srcOrd="0" destOrd="0" presId="urn:microsoft.com/office/officeart/2008/layout/HorizontalMultiLevelHierarchy"/>
    <dgm:cxn modelId="{D0DEE9D3-5425-B542-9D54-F021EA823AFC}" type="presOf" srcId="{3C0DF4BB-F9E5-BF44-8646-2BDFF01F6635}" destId="{18C09493-DC9D-064A-8EA1-8CFB602FDC55}" srcOrd="0" destOrd="0" presId="urn:microsoft.com/office/officeart/2008/layout/HorizontalMultiLevelHierarchy"/>
    <dgm:cxn modelId="{CABD33D4-BFA1-A744-89C9-3D245E0E9666}" type="presOf" srcId="{C45604B8-5A73-6F4E-B141-93E0965CFF83}" destId="{F2C9C03D-9CD5-0343-8EC9-AD7065C55637}" srcOrd="1" destOrd="0" presId="urn:microsoft.com/office/officeart/2008/layout/HorizontalMultiLevelHierarchy"/>
    <dgm:cxn modelId="{0C3859B2-B5EB-C34E-91D7-3ABAE292FBE5}" type="presOf" srcId="{1027EBB2-122E-0848-AC98-441D3047AD3C}" destId="{0BA9DE30-42E1-0242-BE1A-5D3B519780E5}" srcOrd="0" destOrd="0" presId="urn:microsoft.com/office/officeart/2008/layout/HorizontalMultiLevelHierarchy"/>
    <dgm:cxn modelId="{C3AC4EEF-44E4-6540-BD06-4E3C867DDACC}" type="presOf" srcId="{1ECC597B-F9C9-354E-8F1E-E8B3A505D3C4}" destId="{562BCB1D-36AA-CA44-873B-6FEA2B261E54}" srcOrd="1" destOrd="0" presId="urn:microsoft.com/office/officeart/2008/layout/HorizontalMultiLevelHierarchy"/>
    <dgm:cxn modelId="{084CCF4F-955C-D541-8CA9-A26715D1C912}" srcId="{BB1BEA9B-8804-594A-83E4-B0E4F3E305F5}" destId="{4BB325E1-BF42-384F-A45D-AE6FB24BB859}" srcOrd="3" destOrd="0" parTransId="{08E920F8-B388-7044-B2CD-3441F81D23FF}" sibTransId="{6568D94E-6CC1-6A46-A06A-AB54CF098A98}"/>
    <dgm:cxn modelId="{56E82BCD-9777-0047-8658-5A6682D35D83}" type="presOf" srcId="{A879EEE3-49AB-4442-BB38-99B67385E2AA}" destId="{6A550664-2809-9A4C-A4A4-720209FBB5F4}" srcOrd="0" destOrd="0" presId="urn:microsoft.com/office/officeart/2008/layout/HorizontalMultiLevelHierarchy"/>
    <dgm:cxn modelId="{471FD668-0621-E24E-9FA8-A57B90E77B0A}" type="presOf" srcId="{5DF6BD0B-9EDF-5A48-ACED-5A52BECFC776}" destId="{DDD7455C-7E82-DB48-BFF8-63D6F6CC2650}" srcOrd="0" destOrd="0" presId="urn:microsoft.com/office/officeart/2008/layout/HorizontalMultiLevelHierarchy"/>
    <dgm:cxn modelId="{65E52F9D-FF0A-C94E-A09B-F09DBCE22137}" srcId="{BB1BEA9B-8804-594A-83E4-B0E4F3E305F5}" destId="{5DF6BD0B-9EDF-5A48-ACED-5A52BECFC776}" srcOrd="1" destOrd="0" parTransId="{6A0E882D-CEFC-7143-A38F-A96CDA423586}" sibTransId="{4B8CC972-1741-BD49-B910-0C0046249AA7}"/>
    <dgm:cxn modelId="{BC922379-84A6-FB42-B539-7256DA1D50D6}" type="presOf" srcId="{5FB11337-E1A2-704D-84C8-D008F9AB9486}" destId="{023AA9E9-C498-3944-AB1B-237E6DFD15E1}" srcOrd="0" destOrd="0" presId="urn:microsoft.com/office/officeart/2008/layout/HorizontalMultiLevelHierarchy"/>
    <dgm:cxn modelId="{3DD37B69-13EB-5E43-B7A4-5C3772467214}" type="presOf" srcId="{C77A6D09-07E7-8F44-86A7-F8EE280AC9A7}" destId="{35AAFF18-0F68-2240-BB8B-51197F456337}" srcOrd="0" destOrd="0" presId="urn:microsoft.com/office/officeart/2008/layout/HorizontalMultiLevelHierarchy"/>
    <dgm:cxn modelId="{39F1E090-9557-8C43-B255-1F958AEDE31C}" type="presOf" srcId="{6A0E882D-CEFC-7143-A38F-A96CDA423586}" destId="{E9EDA58A-68D5-7F48-B8A5-3D59D854FD83}" srcOrd="0" destOrd="0" presId="urn:microsoft.com/office/officeart/2008/layout/HorizontalMultiLevelHierarchy"/>
    <dgm:cxn modelId="{7149A004-29A8-BC48-9BE6-F5AB8F685BD4}" type="presOf" srcId="{6A0E882D-CEFC-7143-A38F-A96CDA423586}" destId="{74C15997-9FC9-2947-9E9B-07909DF2E582}" srcOrd="1" destOrd="0" presId="urn:microsoft.com/office/officeart/2008/layout/HorizontalMultiLevelHierarchy"/>
    <dgm:cxn modelId="{4E6432B1-FD49-1A42-9727-9C686D223589}" type="presOf" srcId="{5F61553E-F790-2944-A1F9-A7A8D8F60173}" destId="{6DB1EE12-62DE-394D-9B31-2006BE664366}" srcOrd="0" destOrd="0" presId="urn:microsoft.com/office/officeart/2008/layout/HorizontalMultiLevelHierarchy"/>
    <dgm:cxn modelId="{5215DA1B-6C73-9440-B742-3DEA82704A59}" type="presOf" srcId="{08E920F8-B388-7044-B2CD-3441F81D23FF}" destId="{2886CE07-3583-4349-B574-C4343B771A65}" srcOrd="1" destOrd="0" presId="urn:microsoft.com/office/officeart/2008/layout/HorizontalMultiLevelHierarchy"/>
    <dgm:cxn modelId="{D262915D-5F4F-D747-9D1D-0A7FE3803E35}" type="presOf" srcId="{6F1AB96D-2994-5145-8214-8317FACBF37F}" destId="{27966931-7062-4F4E-9DA2-79BB4BE55F3D}" srcOrd="0" destOrd="0" presId="urn:microsoft.com/office/officeart/2008/layout/HorizontalMultiLevelHierarchy"/>
    <dgm:cxn modelId="{6AD1B4E9-043F-D14B-956E-31C911FB4504}" type="presOf" srcId="{8076026A-0180-2D45-9530-621B5C745755}" destId="{1E1F7946-002D-AB4F-905F-5A928EE817BD}" srcOrd="0" destOrd="0" presId="urn:microsoft.com/office/officeart/2008/layout/HorizontalMultiLevelHierarchy"/>
    <dgm:cxn modelId="{1C273951-7DD5-C547-AAAD-53C29B86BABB}" type="presOf" srcId="{1ECC597B-F9C9-354E-8F1E-E8B3A505D3C4}" destId="{3CD02D53-1C17-7E42-BC9D-03C340456933}" srcOrd="0" destOrd="0" presId="urn:microsoft.com/office/officeart/2008/layout/HorizontalMultiLevelHierarchy"/>
    <dgm:cxn modelId="{FBCD5048-958F-424B-9949-7199F22B6614}" srcId="{3C0DF4BB-F9E5-BF44-8646-2BDFF01F6635}" destId="{F1133F9B-6557-EF4B-AB04-E402F13FDC78}" srcOrd="0" destOrd="0" parTransId="{9AC59B2C-5C4A-744E-95D9-E1D316865C25}" sibTransId="{68544905-8C14-4941-9429-508676B5C6C0}"/>
    <dgm:cxn modelId="{C367C2F9-C280-4648-8592-BD0125A7D307}" type="presOf" srcId="{860D6BE7-C51E-FB42-8919-BB44FDFBE53F}" destId="{11DE9AC8-CBE8-3D42-A08A-C0DCACE57A3E}" srcOrd="1" destOrd="0" presId="urn:microsoft.com/office/officeart/2008/layout/HorizontalMultiLevelHierarchy"/>
    <dgm:cxn modelId="{E862949C-73C0-0A40-AD94-F09859116078}" type="presOf" srcId="{A8E1E466-C1B3-1C48-B1E1-7C0B3D14F4F8}" destId="{53DBAE94-3A1A-D148-BDC9-7546A2E84329}" srcOrd="0" destOrd="0" presId="urn:microsoft.com/office/officeart/2008/layout/HorizontalMultiLevelHierarchy"/>
    <dgm:cxn modelId="{2A8FB7A4-249C-784B-A228-C433AAA1B980}" type="presOf" srcId="{287947EF-8C13-874E-92D3-3898712C84E2}" destId="{09A289B4-104E-FF4E-B898-AD85DE27880A}" srcOrd="1" destOrd="0" presId="urn:microsoft.com/office/officeart/2008/layout/HorizontalMultiLevelHierarchy"/>
    <dgm:cxn modelId="{11C27D12-02DE-4F4C-B5F7-86FB971E5ACA}" type="presOf" srcId="{9AC59B2C-5C4A-744E-95D9-E1D316865C25}" destId="{43FC23CE-6F6C-7B4F-A58C-0F3586333E95}" srcOrd="1" destOrd="0" presId="urn:microsoft.com/office/officeart/2008/layout/HorizontalMultiLevelHierarchy"/>
    <dgm:cxn modelId="{8D7AF26A-A675-8F40-A9F5-9C26663E65F6}" type="presOf" srcId="{BB1BEA9B-8804-594A-83E4-B0E4F3E305F5}" destId="{4B8C19EC-4FFD-FF41-B707-199C1FAA7EB0}" srcOrd="0" destOrd="0" presId="urn:microsoft.com/office/officeart/2008/layout/HorizontalMultiLevelHierarchy"/>
    <dgm:cxn modelId="{A9AF23E7-A703-7641-80C9-85778A34666E}" srcId="{C2DD8431-5CEB-0740-8F5D-34A7E2DEE9AA}" destId="{4D930E44-45DF-3040-AAE0-78EEB32A06E3}" srcOrd="0" destOrd="0" parTransId="{6F0F979E-C287-3746-BD3F-DCFE73C52751}" sibTransId="{5C136C76-0823-3447-889F-D88B659FF9AF}"/>
    <dgm:cxn modelId="{B693AFF3-A8E8-BB44-81E8-00E765A26821}" type="presOf" srcId="{768E3EEE-F032-1246-B2E0-4C7CF119EEFD}" destId="{FC25BDE0-1412-6F44-9D3F-E4038FED3242}" srcOrd="0" destOrd="0" presId="urn:microsoft.com/office/officeart/2008/layout/HorizontalMultiLevelHierarchy"/>
    <dgm:cxn modelId="{D6B53534-D067-F442-BCFF-BBCE939685E6}" type="presOf" srcId="{8E929820-41C3-3247-BD2F-308F2A14223B}" destId="{0C5BB895-CB10-FB41-8CE5-82A9E8DD0F8D}" srcOrd="0" destOrd="0" presId="urn:microsoft.com/office/officeart/2008/layout/HorizontalMultiLevelHierarchy"/>
    <dgm:cxn modelId="{42030DE1-7B0F-114E-B9D3-43C517AC40D7}" srcId="{BB1BEA9B-8804-594A-83E4-B0E4F3E305F5}" destId="{D0E5CEBE-0804-9B4D-8F89-DBCA77E79905}" srcOrd="0" destOrd="0" parTransId="{5F61553E-F790-2944-A1F9-A7A8D8F60173}" sibTransId="{9B8B896E-5C5C-014D-89B4-2208F7D9410C}"/>
    <dgm:cxn modelId="{7A3F0E4C-C63A-864C-B38A-63B7D22087C9}" type="presOf" srcId="{8076026A-0180-2D45-9530-621B5C745755}" destId="{6C150199-7F7E-8A43-BE54-2ED9B951F5B7}" srcOrd="1" destOrd="0" presId="urn:microsoft.com/office/officeart/2008/layout/HorizontalMultiLevelHierarchy"/>
    <dgm:cxn modelId="{33DE7806-1999-C645-8F1D-ABB98597C275}" type="presOf" srcId="{7C9EDC4D-6842-144E-B69D-BB6B0EE4E3CE}" destId="{C74B94CA-0739-B148-8CE3-1C010B8209BC}" srcOrd="0" destOrd="0" presId="urn:microsoft.com/office/officeart/2008/layout/HorizontalMultiLevelHierarchy"/>
    <dgm:cxn modelId="{1DDF1B41-E7B5-4549-8E69-8C88BD4B2969}" srcId="{A879EEE3-49AB-4442-BB38-99B67385E2AA}" destId="{7C9EDC4D-6842-144E-B69D-BB6B0EE4E3CE}" srcOrd="2" destOrd="0" parTransId="{1ECC597B-F9C9-354E-8F1E-E8B3A505D3C4}" sibTransId="{3D2C6C99-A4B5-D542-A3DC-BD1FF16176AE}"/>
    <dgm:cxn modelId="{6583E839-13BA-9E40-842D-DD0C76069193}" type="presOf" srcId="{D0E5CEBE-0804-9B4D-8F89-DBCA77E79905}" destId="{C2BDF327-C0D5-D548-84C0-CB58B66B5138}" srcOrd="0" destOrd="0" presId="urn:microsoft.com/office/officeart/2008/layout/HorizontalMultiLevelHierarchy"/>
    <dgm:cxn modelId="{7BD211DB-156A-6245-BAC5-D369B78C61A4}" type="presOf" srcId="{4BB325E1-BF42-384F-A45D-AE6FB24BB859}" destId="{D2C31F6B-3CB1-4347-8AC6-DA7FB1090584}" srcOrd="0" destOrd="0" presId="urn:microsoft.com/office/officeart/2008/layout/HorizontalMultiLevelHierarchy"/>
    <dgm:cxn modelId="{DE55176B-3A8B-4E40-A803-AF0129556FC0}" type="presOf" srcId="{B25FB1C6-D9BB-B145-80BE-AA3E8DF3280A}" destId="{45E19394-7044-B640-962B-EACC636F0325}" srcOrd="0" destOrd="0" presId="urn:microsoft.com/office/officeart/2008/layout/HorizontalMultiLevelHierarchy"/>
    <dgm:cxn modelId="{AB9DCBE3-5411-924B-9289-12B668055766}" srcId="{BB1BEA9B-8804-594A-83E4-B0E4F3E305F5}" destId="{C2DD8431-5CEB-0740-8F5D-34A7E2DEE9AA}" srcOrd="4" destOrd="0" parTransId="{94385A7C-E07A-C34C-87C4-AEDB726CA5FD}" sibTransId="{B6EDB141-5C9D-7B44-9D02-8D4B00D896BE}"/>
    <dgm:cxn modelId="{CD300D37-376A-804B-B262-5F2F54274ADB}" type="presOf" srcId="{6F0F979E-C287-3746-BD3F-DCFE73C52751}" destId="{D653679E-BF1B-3C4A-B095-155E6EA455BE}" srcOrd="1" destOrd="0" presId="urn:microsoft.com/office/officeart/2008/layout/HorizontalMultiLevelHierarchy"/>
    <dgm:cxn modelId="{86051F5E-442C-1845-A3D0-C308A78FAFCC}" type="presOf" srcId="{B6C61C0F-8D9F-AB40-9240-41A90DF4A59D}" destId="{DEFD14FF-EB99-7E48-B7F1-C3D8F4873631}" srcOrd="0" destOrd="0" presId="urn:microsoft.com/office/officeart/2008/layout/HorizontalMultiLevelHierarchy"/>
    <dgm:cxn modelId="{07E3AE74-0FC9-2545-9B15-52F87736BF2D}" type="presOf" srcId="{768E3EEE-F032-1246-B2E0-4C7CF119EEFD}" destId="{36DA4C19-941A-1748-8E74-4C246E2A4419}" srcOrd="1" destOrd="0" presId="urn:microsoft.com/office/officeart/2008/layout/HorizontalMultiLevelHierarchy"/>
    <dgm:cxn modelId="{E349B87A-5EDB-F849-A9CC-C361283ABF9C}" srcId="{4BB325E1-BF42-384F-A45D-AE6FB24BB859}" destId="{3C0DF4BB-F9E5-BF44-8646-2BDFF01F6635}" srcOrd="0" destOrd="0" parTransId="{C77A6D09-07E7-8F44-86A7-F8EE280AC9A7}" sibTransId="{AEE4E8EF-3E8B-D74B-B287-14BE7006493E}"/>
    <dgm:cxn modelId="{3524F14A-6078-D940-978F-01E18515C8B5}" type="presOf" srcId="{4D930E44-45DF-3040-AAE0-78EEB32A06E3}" destId="{541A735E-61A6-A34B-B039-1A9EEC675708}" srcOrd="0" destOrd="0" presId="urn:microsoft.com/office/officeart/2008/layout/HorizontalMultiLevelHierarchy"/>
    <dgm:cxn modelId="{09692C35-B26E-F546-977B-AEFBBD013670}" srcId="{D0E5CEBE-0804-9B4D-8F89-DBCA77E79905}" destId="{6F1AB96D-2994-5145-8214-8317FACBF37F}" srcOrd="0" destOrd="0" parTransId="{B6C61C0F-8D9F-AB40-9240-41A90DF4A59D}" sibTransId="{8C887ABA-7D19-6145-A177-F5940CAA2B20}"/>
    <dgm:cxn modelId="{3073B1AF-DEF0-8D4B-8043-A2E1AD91FD07}" type="presOf" srcId="{08E920F8-B388-7044-B2CD-3441F81D23FF}" destId="{90B1C0DF-8712-AC44-BBA8-4D22B65B701B}" srcOrd="0" destOrd="0" presId="urn:microsoft.com/office/officeart/2008/layout/HorizontalMultiLevelHierarchy"/>
    <dgm:cxn modelId="{66650C4F-223F-C242-8ED9-29CA4F5B1789}" srcId="{4D930E44-45DF-3040-AAE0-78EEB32A06E3}" destId="{5FB11337-E1A2-704D-84C8-D008F9AB9486}" srcOrd="0" destOrd="0" parTransId="{8E929820-41C3-3247-BD2F-308F2A14223B}" sibTransId="{DB502DFB-175C-9D43-8EB6-E0233BDFD0FA}"/>
    <dgm:cxn modelId="{A7C59017-206B-894C-ADE2-C612E99439F3}" type="presOf" srcId="{C45604B8-5A73-6F4E-B141-93E0965CFF83}" destId="{41CB36B0-CBF8-6F42-A28F-12BF5F362341}" srcOrd="0" destOrd="0" presId="urn:microsoft.com/office/officeart/2008/layout/HorizontalMultiLevelHierarchy"/>
    <dgm:cxn modelId="{DB36A721-0AE5-314C-87A2-2E7DCB0E8022}" type="presOf" srcId="{94385A7C-E07A-C34C-87C4-AEDB726CA5FD}" destId="{38AE01AB-88F5-D147-A1D3-38BAA2C01418}" srcOrd="1" destOrd="0" presId="urn:microsoft.com/office/officeart/2008/layout/HorizontalMultiLevelHierarchy"/>
    <dgm:cxn modelId="{B79EEAC0-530B-5C47-970A-B772E6681B51}" type="presOf" srcId="{94385A7C-E07A-C34C-87C4-AEDB726CA5FD}" destId="{B20CA2D2-7D9A-E648-A304-C711340901F6}" srcOrd="0" destOrd="0" presId="urn:microsoft.com/office/officeart/2008/layout/HorizontalMultiLevelHierarchy"/>
    <dgm:cxn modelId="{0DD8848F-0807-7B42-A654-C7E914445406}" srcId="{6F1AB96D-2994-5145-8214-8317FACBF37F}" destId="{3F673349-A262-5145-9CE2-4FEEFABAE4AD}" srcOrd="1" destOrd="0" parTransId="{768E3EEE-F032-1246-B2E0-4C7CF119EEFD}" sibTransId="{6B5CD15E-2A67-894B-BB19-9FED76EC70EB}"/>
    <dgm:cxn modelId="{CB3DDBA3-86D9-C44B-B2E5-6C805E064F37}" srcId="{A879EEE3-49AB-4442-BB38-99B67385E2AA}" destId="{14E75533-B0DB-E24B-ADCC-8ECAEF3461DB}" srcOrd="1" destOrd="0" parTransId="{B25FB1C6-D9BB-B145-80BE-AA3E8DF3280A}" sibTransId="{4FDCF1FC-C0F0-FE4A-8981-7E7AC676CC26}"/>
    <dgm:cxn modelId="{5E6A1877-DBD2-4D4B-8C93-60A635B698DB}" type="presParOf" srcId="{0BA9DE30-42E1-0242-BE1A-5D3B519780E5}" destId="{B9A4A71E-27B6-744B-A0C1-DB1DFDA752C2}" srcOrd="0" destOrd="0" presId="urn:microsoft.com/office/officeart/2008/layout/HorizontalMultiLevelHierarchy"/>
    <dgm:cxn modelId="{F39567BF-3B75-B944-8879-C62CE0DD87EE}" type="presParOf" srcId="{B9A4A71E-27B6-744B-A0C1-DB1DFDA752C2}" destId="{4B8C19EC-4FFD-FF41-B707-199C1FAA7EB0}" srcOrd="0" destOrd="0" presId="urn:microsoft.com/office/officeart/2008/layout/HorizontalMultiLevelHierarchy"/>
    <dgm:cxn modelId="{32172B71-03D2-6B4C-A276-8CA87388F3DE}" type="presParOf" srcId="{B9A4A71E-27B6-744B-A0C1-DB1DFDA752C2}" destId="{F58F4595-10E5-5F44-AFCD-3A0F36C163A3}" srcOrd="1" destOrd="0" presId="urn:microsoft.com/office/officeart/2008/layout/HorizontalMultiLevelHierarchy"/>
    <dgm:cxn modelId="{795EE435-BFC4-F042-B2F0-0512990DF284}" type="presParOf" srcId="{F58F4595-10E5-5F44-AFCD-3A0F36C163A3}" destId="{6DB1EE12-62DE-394D-9B31-2006BE664366}" srcOrd="0" destOrd="0" presId="urn:microsoft.com/office/officeart/2008/layout/HorizontalMultiLevelHierarchy"/>
    <dgm:cxn modelId="{FAFEA9B5-7B0D-E241-A70C-116CF3354512}" type="presParOf" srcId="{6DB1EE12-62DE-394D-9B31-2006BE664366}" destId="{83EED81D-A675-8640-B41E-C347EF4DE26A}" srcOrd="0" destOrd="0" presId="urn:microsoft.com/office/officeart/2008/layout/HorizontalMultiLevelHierarchy"/>
    <dgm:cxn modelId="{A931DEE4-A901-294B-8FE3-3A157C32111D}" type="presParOf" srcId="{F58F4595-10E5-5F44-AFCD-3A0F36C163A3}" destId="{E187F94E-05D1-A642-9549-2FF0C388F703}" srcOrd="1" destOrd="0" presId="urn:microsoft.com/office/officeart/2008/layout/HorizontalMultiLevelHierarchy"/>
    <dgm:cxn modelId="{554A57F7-7336-6347-9AE1-054D6A55E9D0}" type="presParOf" srcId="{E187F94E-05D1-A642-9549-2FF0C388F703}" destId="{C2BDF327-C0D5-D548-84C0-CB58B66B5138}" srcOrd="0" destOrd="0" presId="urn:microsoft.com/office/officeart/2008/layout/HorizontalMultiLevelHierarchy"/>
    <dgm:cxn modelId="{EA2FD3CD-EF35-FE48-8CF7-3136F0983E92}" type="presParOf" srcId="{E187F94E-05D1-A642-9549-2FF0C388F703}" destId="{945E3FAF-9FC4-614C-906B-24E69F0947E7}" srcOrd="1" destOrd="0" presId="urn:microsoft.com/office/officeart/2008/layout/HorizontalMultiLevelHierarchy"/>
    <dgm:cxn modelId="{5586490C-0BA7-B749-AD49-C4113E418A00}" type="presParOf" srcId="{945E3FAF-9FC4-614C-906B-24E69F0947E7}" destId="{DEFD14FF-EB99-7E48-B7F1-C3D8F4873631}" srcOrd="0" destOrd="0" presId="urn:microsoft.com/office/officeart/2008/layout/HorizontalMultiLevelHierarchy"/>
    <dgm:cxn modelId="{F8FE8B53-8EBA-844B-A99F-D4E999480D81}" type="presParOf" srcId="{DEFD14FF-EB99-7E48-B7F1-C3D8F4873631}" destId="{FE66C537-0F75-4F43-9CCC-E25E242EF30E}" srcOrd="0" destOrd="0" presId="urn:microsoft.com/office/officeart/2008/layout/HorizontalMultiLevelHierarchy"/>
    <dgm:cxn modelId="{15165F9B-0247-204E-9A68-E1427BACC298}" type="presParOf" srcId="{945E3FAF-9FC4-614C-906B-24E69F0947E7}" destId="{4538B0D4-8DC2-FC41-BB23-3A8C7F0AB190}" srcOrd="1" destOrd="0" presId="urn:microsoft.com/office/officeart/2008/layout/HorizontalMultiLevelHierarchy"/>
    <dgm:cxn modelId="{ECC49069-4506-8E4C-BB53-1DA293A82439}" type="presParOf" srcId="{4538B0D4-8DC2-FC41-BB23-3A8C7F0AB190}" destId="{27966931-7062-4F4E-9DA2-79BB4BE55F3D}" srcOrd="0" destOrd="0" presId="urn:microsoft.com/office/officeart/2008/layout/HorizontalMultiLevelHierarchy"/>
    <dgm:cxn modelId="{5F603FDE-F10D-A940-A7A4-600C60673678}" type="presParOf" srcId="{4538B0D4-8DC2-FC41-BB23-3A8C7F0AB190}" destId="{07906D76-BDC3-354C-8B78-E41119EE27B4}" srcOrd="1" destOrd="0" presId="urn:microsoft.com/office/officeart/2008/layout/HorizontalMultiLevelHierarchy"/>
    <dgm:cxn modelId="{8F83118B-063C-BA41-8D93-7E6DC7CECC5B}" type="presParOf" srcId="{07906D76-BDC3-354C-8B78-E41119EE27B4}" destId="{1E1F7946-002D-AB4F-905F-5A928EE817BD}" srcOrd="0" destOrd="0" presId="urn:microsoft.com/office/officeart/2008/layout/HorizontalMultiLevelHierarchy"/>
    <dgm:cxn modelId="{EDF928FB-A4A1-3E44-BEEC-57162212E869}" type="presParOf" srcId="{1E1F7946-002D-AB4F-905F-5A928EE817BD}" destId="{6C150199-7F7E-8A43-BE54-2ED9B951F5B7}" srcOrd="0" destOrd="0" presId="urn:microsoft.com/office/officeart/2008/layout/HorizontalMultiLevelHierarchy"/>
    <dgm:cxn modelId="{01275E7F-6C5C-E44D-9048-C08CBF78FC9A}" type="presParOf" srcId="{07906D76-BDC3-354C-8B78-E41119EE27B4}" destId="{55231218-E148-574E-AFC2-E066AC469DCE}" srcOrd="1" destOrd="0" presId="urn:microsoft.com/office/officeart/2008/layout/HorizontalMultiLevelHierarchy"/>
    <dgm:cxn modelId="{17215FDB-8ED1-BA47-80F7-348DB4AF44AF}" type="presParOf" srcId="{55231218-E148-574E-AFC2-E066AC469DCE}" destId="{53DBAE94-3A1A-D148-BDC9-7546A2E84329}" srcOrd="0" destOrd="0" presId="urn:microsoft.com/office/officeart/2008/layout/HorizontalMultiLevelHierarchy"/>
    <dgm:cxn modelId="{0218D106-28D5-7E46-9C7A-B044BC05FFE0}" type="presParOf" srcId="{55231218-E148-574E-AFC2-E066AC469DCE}" destId="{146924BD-B3D8-3547-9464-FDAE312CA9A5}" srcOrd="1" destOrd="0" presId="urn:microsoft.com/office/officeart/2008/layout/HorizontalMultiLevelHierarchy"/>
    <dgm:cxn modelId="{431BDE73-A821-F147-8A1D-163A69CB8D47}" type="presParOf" srcId="{07906D76-BDC3-354C-8B78-E41119EE27B4}" destId="{FC25BDE0-1412-6F44-9D3F-E4038FED3242}" srcOrd="2" destOrd="0" presId="urn:microsoft.com/office/officeart/2008/layout/HorizontalMultiLevelHierarchy"/>
    <dgm:cxn modelId="{CF88EADB-A7F6-E24A-ACDA-0DE3B2D5ABF6}" type="presParOf" srcId="{FC25BDE0-1412-6F44-9D3F-E4038FED3242}" destId="{36DA4C19-941A-1748-8E74-4C246E2A4419}" srcOrd="0" destOrd="0" presId="urn:microsoft.com/office/officeart/2008/layout/HorizontalMultiLevelHierarchy"/>
    <dgm:cxn modelId="{BFE80AE8-CF01-A346-9E19-CBD5D4B722F5}" type="presParOf" srcId="{07906D76-BDC3-354C-8B78-E41119EE27B4}" destId="{D7775B3B-5A46-C640-9E6A-A8D9AC314A09}" srcOrd="3" destOrd="0" presId="urn:microsoft.com/office/officeart/2008/layout/HorizontalMultiLevelHierarchy"/>
    <dgm:cxn modelId="{0FA49650-8091-E74A-960B-EBDBDC116CA1}" type="presParOf" srcId="{D7775B3B-5A46-C640-9E6A-A8D9AC314A09}" destId="{E4A79B9A-285D-3342-B6A7-6D0759DECADA}" srcOrd="0" destOrd="0" presId="urn:microsoft.com/office/officeart/2008/layout/HorizontalMultiLevelHierarchy"/>
    <dgm:cxn modelId="{DAF0CF51-7192-5849-BE05-A66541FF0279}" type="presParOf" srcId="{D7775B3B-5A46-C640-9E6A-A8D9AC314A09}" destId="{767EDDA7-428B-7F45-AC37-DF41C5405E7F}" srcOrd="1" destOrd="0" presId="urn:microsoft.com/office/officeart/2008/layout/HorizontalMultiLevelHierarchy"/>
    <dgm:cxn modelId="{78E53C38-DB20-2246-A333-C6363703E809}" type="presParOf" srcId="{F58F4595-10E5-5F44-AFCD-3A0F36C163A3}" destId="{E9EDA58A-68D5-7F48-B8A5-3D59D854FD83}" srcOrd="2" destOrd="0" presId="urn:microsoft.com/office/officeart/2008/layout/HorizontalMultiLevelHierarchy"/>
    <dgm:cxn modelId="{91344D84-A29C-5846-A77B-351309B71520}" type="presParOf" srcId="{E9EDA58A-68D5-7F48-B8A5-3D59D854FD83}" destId="{74C15997-9FC9-2947-9E9B-07909DF2E582}" srcOrd="0" destOrd="0" presId="urn:microsoft.com/office/officeart/2008/layout/HorizontalMultiLevelHierarchy"/>
    <dgm:cxn modelId="{78378586-470F-754B-919A-E269D6D8B7B6}" type="presParOf" srcId="{F58F4595-10E5-5F44-AFCD-3A0F36C163A3}" destId="{5A89CED6-8F1C-A540-B0CE-BFC125576FB8}" srcOrd="3" destOrd="0" presId="urn:microsoft.com/office/officeart/2008/layout/HorizontalMultiLevelHierarchy"/>
    <dgm:cxn modelId="{56EBC380-E1AF-EE4B-BE37-2FA923BEF81A}" type="presParOf" srcId="{5A89CED6-8F1C-A540-B0CE-BFC125576FB8}" destId="{DDD7455C-7E82-DB48-BFF8-63D6F6CC2650}" srcOrd="0" destOrd="0" presId="urn:microsoft.com/office/officeart/2008/layout/HorizontalMultiLevelHierarchy"/>
    <dgm:cxn modelId="{B5223E44-E6E8-F544-896A-736C35DAB93B}" type="presParOf" srcId="{5A89CED6-8F1C-A540-B0CE-BFC125576FB8}" destId="{69193BE4-CE7F-E54A-9F6D-B97E5A7AA9C4}" srcOrd="1" destOrd="0" presId="urn:microsoft.com/office/officeart/2008/layout/HorizontalMultiLevelHierarchy"/>
    <dgm:cxn modelId="{39783C97-A20C-194B-ABDA-A85056287154}" type="presParOf" srcId="{69193BE4-CE7F-E54A-9F6D-B97E5A7AA9C4}" destId="{12D8C6B2-FEAD-834C-937E-BB1C3AAE78B5}" srcOrd="0" destOrd="0" presId="urn:microsoft.com/office/officeart/2008/layout/HorizontalMultiLevelHierarchy"/>
    <dgm:cxn modelId="{37D376D6-D88F-344F-ADC0-CFCD2E9122D3}" type="presParOf" srcId="{12D8C6B2-FEAD-834C-937E-BB1C3AAE78B5}" destId="{09A289B4-104E-FF4E-B898-AD85DE27880A}" srcOrd="0" destOrd="0" presId="urn:microsoft.com/office/officeart/2008/layout/HorizontalMultiLevelHierarchy"/>
    <dgm:cxn modelId="{266141AD-7ED4-1944-80F9-5CE9C91080A7}" type="presParOf" srcId="{69193BE4-CE7F-E54A-9F6D-B97E5A7AA9C4}" destId="{B7885713-DA77-2543-8C33-1E6BEC0D1FFC}" srcOrd="1" destOrd="0" presId="urn:microsoft.com/office/officeart/2008/layout/HorizontalMultiLevelHierarchy"/>
    <dgm:cxn modelId="{BC630EE2-3758-CD48-8A35-D2A43A3A6186}" type="presParOf" srcId="{B7885713-DA77-2543-8C33-1E6BEC0D1FFC}" destId="{6A550664-2809-9A4C-A4A4-720209FBB5F4}" srcOrd="0" destOrd="0" presId="urn:microsoft.com/office/officeart/2008/layout/HorizontalMultiLevelHierarchy"/>
    <dgm:cxn modelId="{AE09FF2A-E1C8-5A4A-854D-563208355D98}" type="presParOf" srcId="{B7885713-DA77-2543-8C33-1E6BEC0D1FFC}" destId="{13702B74-5B01-1343-869E-711E644F1E8F}" srcOrd="1" destOrd="0" presId="urn:microsoft.com/office/officeart/2008/layout/HorizontalMultiLevelHierarchy"/>
    <dgm:cxn modelId="{77BA355A-E814-2B4B-8525-5D1BB171AB78}" type="presParOf" srcId="{13702B74-5B01-1343-869E-711E644F1E8F}" destId="{8BE290E5-0BB0-2C45-B340-F200667C2475}" srcOrd="0" destOrd="0" presId="urn:microsoft.com/office/officeart/2008/layout/HorizontalMultiLevelHierarchy"/>
    <dgm:cxn modelId="{CBC11638-F41A-DB41-B8B5-BD412CADAE80}" type="presParOf" srcId="{8BE290E5-0BB0-2C45-B340-F200667C2475}" destId="{11DE9AC8-CBE8-3D42-A08A-C0DCACE57A3E}" srcOrd="0" destOrd="0" presId="urn:microsoft.com/office/officeart/2008/layout/HorizontalMultiLevelHierarchy"/>
    <dgm:cxn modelId="{17B8408E-7B0C-E241-8EE2-D216837502EF}" type="presParOf" srcId="{13702B74-5B01-1343-869E-711E644F1E8F}" destId="{3300C3EF-928A-774D-AF8E-FC2F474F20DE}" srcOrd="1" destOrd="0" presId="urn:microsoft.com/office/officeart/2008/layout/HorizontalMultiLevelHierarchy"/>
    <dgm:cxn modelId="{E041903D-E0D6-B44C-A4D2-E0DCCF8B54F6}" type="presParOf" srcId="{3300C3EF-928A-774D-AF8E-FC2F474F20DE}" destId="{23F17C53-07AC-A948-A07C-D07823134F6F}" srcOrd="0" destOrd="0" presId="urn:microsoft.com/office/officeart/2008/layout/HorizontalMultiLevelHierarchy"/>
    <dgm:cxn modelId="{8D3BEAE4-7FA0-D047-AB7F-9831BFF64344}" type="presParOf" srcId="{3300C3EF-928A-774D-AF8E-FC2F474F20DE}" destId="{F1BE8DD9-D4EC-BE47-AC6D-E42CCDFCA683}" srcOrd="1" destOrd="0" presId="urn:microsoft.com/office/officeart/2008/layout/HorizontalMultiLevelHierarchy"/>
    <dgm:cxn modelId="{4A827EDA-36B3-6A43-A46E-26FC119678C4}" type="presParOf" srcId="{13702B74-5B01-1343-869E-711E644F1E8F}" destId="{45E19394-7044-B640-962B-EACC636F0325}" srcOrd="2" destOrd="0" presId="urn:microsoft.com/office/officeart/2008/layout/HorizontalMultiLevelHierarchy"/>
    <dgm:cxn modelId="{DFAF76E8-D360-F049-98EF-198C735A3E39}" type="presParOf" srcId="{45E19394-7044-B640-962B-EACC636F0325}" destId="{80602521-E463-3546-9545-4CA1C9B00589}" srcOrd="0" destOrd="0" presId="urn:microsoft.com/office/officeart/2008/layout/HorizontalMultiLevelHierarchy"/>
    <dgm:cxn modelId="{871240D8-E92B-F943-AF11-942EE42B1A1E}" type="presParOf" srcId="{13702B74-5B01-1343-869E-711E644F1E8F}" destId="{BCAF018F-484A-364B-8596-B78B7F2D943B}" srcOrd="3" destOrd="0" presId="urn:microsoft.com/office/officeart/2008/layout/HorizontalMultiLevelHierarchy"/>
    <dgm:cxn modelId="{2688FE0D-5466-054A-BE43-E4CA4179EA42}" type="presParOf" srcId="{BCAF018F-484A-364B-8596-B78B7F2D943B}" destId="{86AC45DE-2B32-7A4B-A870-84B106CF5596}" srcOrd="0" destOrd="0" presId="urn:microsoft.com/office/officeart/2008/layout/HorizontalMultiLevelHierarchy"/>
    <dgm:cxn modelId="{4F04085A-0925-2E47-A661-EC1A7ADE7FC5}" type="presParOf" srcId="{BCAF018F-484A-364B-8596-B78B7F2D943B}" destId="{E90E7D3C-69A9-3F47-BC94-4A451144EF32}" srcOrd="1" destOrd="0" presId="urn:microsoft.com/office/officeart/2008/layout/HorizontalMultiLevelHierarchy"/>
    <dgm:cxn modelId="{CD9EBD01-6758-1C4D-A9F6-D2EB53C8E690}" type="presParOf" srcId="{13702B74-5B01-1343-869E-711E644F1E8F}" destId="{3CD02D53-1C17-7E42-BC9D-03C340456933}" srcOrd="4" destOrd="0" presId="urn:microsoft.com/office/officeart/2008/layout/HorizontalMultiLevelHierarchy"/>
    <dgm:cxn modelId="{C9361AB1-435F-E34D-B7BA-19E202623BDE}" type="presParOf" srcId="{3CD02D53-1C17-7E42-BC9D-03C340456933}" destId="{562BCB1D-36AA-CA44-873B-6FEA2B261E54}" srcOrd="0" destOrd="0" presId="urn:microsoft.com/office/officeart/2008/layout/HorizontalMultiLevelHierarchy"/>
    <dgm:cxn modelId="{E6973A63-784E-4E43-BF16-FDEC718AE153}" type="presParOf" srcId="{13702B74-5B01-1343-869E-711E644F1E8F}" destId="{A08A1D18-233D-F242-8C3B-57906CDE45CF}" srcOrd="5" destOrd="0" presId="urn:microsoft.com/office/officeart/2008/layout/HorizontalMultiLevelHierarchy"/>
    <dgm:cxn modelId="{4EE7D9EC-3113-6C42-BB1D-FBA865777D10}" type="presParOf" srcId="{A08A1D18-233D-F242-8C3B-57906CDE45CF}" destId="{C74B94CA-0739-B148-8CE3-1C010B8209BC}" srcOrd="0" destOrd="0" presId="urn:microsoft.com/office/officeart/2008/layout/HorizontalMultiLevelHierarchy"/>
    <dgm:cxn modelId="{357F3115-089B-B34C-BCCB-EE024C5795A1}" type="presParOf" srcId="{A08A1D18-233D-F242-8C3B-57906CDE45CF}" destId="{55383CFB-682A-1F4B-9D05-5AED32E4D98B}" srcOrd="1" destOrd="0" presId="urn:microsoft.com/office/officeart/2008/layout/HorizontalMultiLevelHierarchy"/>
    <dgm:cxn modelId="{2DE12F81-D077-6F44-B795-EBDAA1D860EF}" type="presParOf" srcId="{F58F4595-10E5-5F44-AFCD-3A0F36C163A3}" destId="{41CB36B0-CBF8-6F42-A28F-12BF5F362341}" srcOrd="4" destOrd="0" presId="urn:microsoft.com/office/officeart/2008/layout/HorizontalMultiLevelHierarchy"/>
    <dgm:cxn modelId="{0FCA5B3C-9782-244D-A4E8-E13775FFE546}" type="presParOf" srcId="{41CB36B0-CBF8-6F42-A28F-12BF5F362341}" destId="{F2C9C03D-9CD5-0343-8EC9-AD7065C55637}" srcOrd="0" destOrd="0" presId="urn:microsoft.com/office/officeart/2008/layout/HorizontalMultiLevelHierarchy"/>
    <dgm:cxn modelId="{D2140320-5A27-F542-B206-8652A6B04F25}" type="presParOf" srcId="{F58F4595-10E5-5F44-AFCD-3A0F36C163A3}" destId="{8BA39FB5-4D79-A941-A9BC-F200D919708C}" srcOrd="5" destOrd="0" presId="urn:microsoft.com/office/officeart/2008/layout/HorizontalMultiLevelHierarchy"/>
    <dgm:cxn modelId="{B7008A48-FE3C-8948-B4C7-D5ED7F60373F}" type="presParOf" srcId="{8BA39FB5-4D79-A941-A9BC-F200D919708C}" destId="{88406B9A-36F9-CF48-B3E5-F5280D9ABCC7}" srcOrd="0" destOrd="0" presId="urn:microsoft.com/office/officeart/2008/layout/HorizontalMultiLevelHierarchy"/>
    <dgm:cxn modelId="{D3291189-1FCE-3841-9FD5-E69983DC7357}" type="presParOf" srcId="{8BA39FB5-4D79-A941-A9BC-F200D919708C}" destId="{52ACC887-2629-184C-A45A-2B2D085B240C}" srcOrd="1" destOrd="0" presId="urn:microsoft.com/office/officeart/2008/layout/HorizontalMultiLevelHierarchy"/>
    <dgm:cxn modelId="{FAE41DB1-AA5E-BC43-88CD-BCE2074A8DEF}" type="presParOf" srcId="{F58F4595-10E5-5F44-AFCD-3A0F36C163A3}" destId="{90B1C0DF-8712-AC44-BBA8-4D22B65B701B}" srcOrd="6" destOrd="0" presId="urn:microsoft.com/office/officeart/2008/layout/HorizontalMultiLevelHierarchy"/>
    <dgm:cxn modelId="{325AB475-777D-1743-B5DF-3DB6E1193B78}" type="presParOf" srcId="{90B1C0DF-8712-AC44-BBA8-4D22B65B701B}" destId="{2886CE07-3583-4349-B574-C4343B771A65}" srcOrd="0" destOrd="0" presId="urn:microsoft.com/office/officeart/2008/layout/HorizontalMultiLevelHierarchy"/>
    <dgm:cxn modelId="{55790C49-3A2F-5443-82F0-08F8304ECB9F}" type="presParOf" srcId="{F58F4595-10E5-5F44-AFCD-3A0F36C163A3}" destId="{E03FB68F-B78B-074F-9AE0-6D644F3493DF}" srcOrd="7" destOrd="0" presId="urn:microsoft.com/office/officeart/2008/layout/HorizontalMultiLevelHierarchy"/>
    <dgm:cxn modelId="{1AE6E422-77C1-6343-8BD5-517F3C33C878}" type="presParOf" srcId="{E03FB68F-B78B-074F-9AE0-6D644F3493DF}" destId="{D2C31F6B-3CB1-4347-8AC6-DA7FB1090584}" srcOrd="0" destOrd="0" presId="urn:microsoft.com/office/officeart/2008/layout/HorizontalMultiLevelHierarchy"/>
    <dgm:cxn modelId="{EFE65957-F3A5-7347-91DA-A21E2C095B69}" type="presParOf" srcId="{E03FB68F-B78B-074F-9AE0-6D644F3493DF}" destId="{7DFE3599-EB27-7F48-B8E0-BB4B500FFA46}" srcOrd="1" destOrd="0" presId="urn:microsoft.com/office/officeart/2008/layout/HorizontalMultiLevelHierarchy"/>
    <dgm:cxn modelId="{A34B4453-D2F3-8B48-A329-4942931CE263}" type="presParOf" srcId="{7DFE3599-EB27-7F48-B8E0-BB4B500FFA46}" destId="{35AAFF18-0F68-2240-BB8B-51197F456337}" srcOrd="0" destOrd="0" presId="urn:microsoft.com/office/officeart/2008/layout/HorizontalMultiLevelHierarchy"/>
    <dgm:cxn modelId="{06388BD4-54EE-6049-BAC9-FC3A720E769D}" type="presParOf" srcId="{35AAFF18-0F68-2240-BB8B-51197F456337}" destId="{FB03F6B8-A2C3-1B42-8996-8DF5CA4D2C59}" srcOrd="0" destOrd="0" presId="urn:microsoft.com/office/officeart/2008/layout/HorizontalMultiLevelHierarchy"/>
    <dgm:cxn modelId="{2EB3BD57-00C9-3145-9950-215BE37508CA}" type="presParOf" srcId="{7DFE3599-EB27-7F48-B8E0-BB4B500FFA46}" destId="{A000C6CB-46A0-504E-988B-DE970D8874F1}" srcOrd="1" destOrd="0" presId="urn:microsoft.com/office/officeart/2008/layout/HorizontalMultiLevelHierarchy"/>
    <dgm:cxn modelId="{97406828-281D-D04A-A5FF-61F5B72644D9}" type="presParOf" srcId="{A000C6CB-46A0-504E-988B-DE970D8874F1}" destId="{18C09493-DC9D-064A-8EA1-8CFB602FDC55}" srcOrd="0" destOrd="0" presId="urn:microsoft.com/office/officeart/2008/layout/HorizontalMultiLevelHierarchy"/>
    <dgm:cxn modelId="{AE554B10-A6F6-E84F-8DB6-705BDBCE509B}" type="presParOf" srcId="{A000C6CB-46A0-504E-988B-DE970D8874F1}" destId="{8F24B3E8-FC19-C646-9EC4-9D8B54FABB60}" srcOrd="1" destOrd="0" presId="urn:microsoft.com/office/officeart/2008/layout/HorizontalMultiLevelHierarchy"/>
    <dgm:cxn modelId="{C0CFFEAC-6669-D54E-B803-03D868C15C22}" type="presParOf" srcId="{8F24B3E8-FC19-C646-9EC4-9D8B54FABB60}" destId="{3C4BEE77-4C7B-7C4A-9AC1-E9EE89DBF297}" srcOrd="0" destOrd="0" presId="urn:microsoft.com/office/officeart/2008/layout/HorizontalMultiLevelHierarchy"/>
    <dgm:cxn modelId="{4D8A4BC8-6327-4F4C-ADB8-0EA0E24B6A85}" type="presParOf" srcId="{3C4BEE77-4C7B-7C4A-9AC1-E9EE89DBF297}" destId="{43FC23CE-6F6C-7B4F-A58C-0F3586333E95}" srcOrd="0" destOrd="0" presId="urn:microsoft.com/office/officeart/2008/layout/HorizontalMultiLevelHierarchy"/>
    <dgm:cxn modelId="{BC4C17BE-0DF4-4D4A-B928-CB346E863537}" type="presParOf" srcId="{8F24B3E8-FC19-C646-9EC4-9D8B54FABB60}" destId="{910EA40A-9205-FF4E-AA06-615861ED68A7}" srcOrd="1" destOrd="0" presId="urn:microsoft.com/office/officeart/2008/layout/HorizontalMultiLevelHierarchy"/>
    <dgm:cxn modelId="{3919EFC7-82A0-CF48-90FE-E5015326CC76}" type="presParOf" srcId="{910EA40A-9205-FF4E-AA06-615861ED68A7}" destId="{A93427A4-4FA2-DA45-A5D1-96EDE59FCD55}" srcOrd="0" destOrd="0" presId="urn:microsoft.com/office/officeart/2008/layout/HorizontalMultiLevelHierarchy"/>
    <dgm:cxn modelId="{9733E06D-712D-974A-BFB9-57A986522390}" type="presParOf" srcId="{910EA40A-9205-FF4E-AA06-615861ED68A7}" destId="{2FB09239-2526-A841-8A02-976081C46959}" srcOrd="1" destOrd="0" presId="urn:microsoft.com/office/officeart/2008/layout/HorizontalMultiLevelHierarchy"/>
    <dgm:cxn modelId="{0FD2195F-11B6-9043-AB66-E089CC16E2E6}" type="presParOf" srcId="{F58F4595-10E5-5F44-AFCD-3A0F36C163A3}" destId="{B20CA2D2-7D9A-E648-A304-C711340901F6}" srcOrd="8" destOrd="0" presId="urn:microsoft.com/office/officeart/2008/layout/HorizontalMultiLevelHierarchy"/>
    <dgm:cxn modelId="{E33825D9-7BCD-5445-BF8E-97C8AFDA5031}" type="presParOf" srcId="{B20CA2D2-7D9A-E648-A304-C711340901F6}" destId="{38AE01AB-88F5-D147-A1D3-38BAA2C01418}" srcOrd="0" destOrd="0" presId="urn:microsoft.com/office/officeart/2008/layout/HorizontalMultiLevelHierarchy"/>
    <dgm:cxn modelId="{B4796143-747B-9540-A88D-44B98EE192FC}" type="presParOf" srcId="{F58F4595-10E5-5F44-AFCD-3A0F36C163A3}" destId="{714A3161-CEDF-3C4E-BF8E-F0B1E1A87997}" srcOrd="9" destOrd="0" presId="urn:microsoft.com/office/officeart/2008/layout/HorizontalMultiLevelHierarchy"/>
    <dgm:cxn modelId="{ACF001C8-B493-D948-B0BB-2AB592E06584}" type="presParOf" srcId="{714A3161-CEDF-3C4E-BF8E-F0B1E1A87997}" destId="{FDD5D5AB-8E63-1343-BF0C-295DA2B8C12F}" srcOrd="0" destOrd="0" presId="urn:microsoft.com/office/officeart/2008/layout/HorizontalMultiLevelHierarchy"/>
    <dgm:cxn modelId="{02216F83-E613-2A43-8360-6663F9E10E07}" type="presParOf" srcId="{714A3161-CEDF-3C4E-BF8E-F0B1E1A87997}" destId="{68564F80-E475-1E4C-BC17-471DBEC31BA9}" srcOrd="1" destOrd="0" presId="urn:microsoft.com/office/officeart/2008/layout/HorizontalMultiLevelHierarchy"/>
    <dgm:cxn modelId="{EF5FFF6B-EC5B-254A-A9BF-CDB6D506E896}" type="presParOf" srcId="{68564F80-E475-1E4C-BC17-471DBEC31BA9}" destId="{57349D8D-DD91-2549-B4AB-155153310232}" srcOrd="0" destOrd="0" presId="urn:microsoft.com/office/officeart/2008/layout/HorizontalMultiLevelHierarchy"/>
    <dgm:cxn modelId="{A73F9FB4-45CB-5843-992A-4A5DC7CE3911}" type="presParOf" srcId="{57349D8D-DD91-2549-B4AB-155153310232}" destId="{D653679E-BF1B-3C4A-B095-155E6EA455BE}" srcOrd="0" destOrd="0" presId="urn:microsoft.com/office/officeart/2008/layout/HorizontalMultiLevelHierarchy"/>
    <dgm:cxn modelId="{AA478A03-11DB-7B4B-9A0F-26C8F70261B8}" type="presParOf" srcId="{68564F80-E475-1E4C-BC17-471DBEC31BA9}" destId="{F0CFA38C-30A4-BD4E-AF77-83F66BC7FC7E}" srcOrd="1" destOrd="0" presId="urn:microsoft.com/office/officeart/2008/layout/HorizontalMultiLevelHierarchy"/>
    <dgm:cxn modelId="{DAF9BC7A-A653-4E47-9A19-FB758B37BF13}" type="presParOf" srcId="{F0CFA38C-30A4-BD4E-AF77-83F66BC7FC7E}" destId="{541A735E-61A6-A34B-B039-1A9EEC675708}" srcOrd="0" destOrd="0" presId="urn:microsoft.com/office/officeart/2008/layout/HorizontalMultiLevelHierarchy"/>
    <dgm:cxn modelId="{C18BC5BA-025C-0B45-B1A7-16612E36E877}" type="presParOf" srcId="{F0CFA38C-30A4-BD4E-AF77-83F66BC7FC7E}" destId="{04568CA1-018A-A343-9CCD-A6D0BDD79E38}" srcOrd="1" destOrd="0" presId="urn:microsoft.com/office/officeart/2008/layout/HorizontalMultiLevelHierarchy"/>
    <dgm:cxn modelId="{0CAF1CB7-6577-D74C-9A55-BCAE34B21FFC}" type="presParOf" srcId="{04568CA1-018A-A343-9CCD-A6D0BDD79E38}" destId="{0C5BB895-CB10-FB41-8CE5-82A9E8DD0F8D}" srcOrd="0" destOrd="0" presId="urn:microsoft.com/office/officeart/2008/layout/HorizontalMultiLevelHierarchy"/>
    <dgm:cxn modelId="{8D141209-FFDF-A542-BEA2-64873DDA0F4A}" type="presParOf" srcId="{0C5BB895-CB10-FB41-8CE5-82A9E8DD0F8D}" destId="{2A664F46-6EEC-AE4E-9107-C7D9880EE5F4}" srcOrd="0" destOrd="0" presId="urn:microsoft.com/office/officeart/2008/layout/HorizontalMultiLevelHierarchy"/>
    <dgm:cxn modelId="{53C4ECCE-A241-9E46-A7EC-C432B1C33FF5}" type="presParOf" srcId="{04568CA1-018A-A343-9CCD-A6D0BDD79E38}" destId="{87DD759E-5AA8-F74D-9079-60BD9CEB8187}" srcOrd="1" destOrd="0" presId="urn:microsoft.com/office/officeart/2008/layout/HorizontalMultiLevelHierarchy"/>
    <dgm:cxn modelId="{A7FA52A6-3220-0142-AC62-62E7FA5913F6}" type="presParOf" srcId="{87DD759E-5AA8-F74D-9079-60BD9CEB8187}" destId="{023AA9E9-C498-3944-AB1B-237E6DFD15E1}" srcOrd="0" destOrd="0" presId="urn:microsoft.com/office/officeart/2008/layout/HorizontalMultiLevelHierarchy"/>
    <dgm:cxn modelId="{92593788-EFB0-1E41-AE5A-23E14A34B69E}" type="presParOf" srcId="{87DD759E-5AA8-F74D-9079-60BD9CEB8187}" destId="{624A87FE-E59B-EA40-BCF1-FDB8D3A2EA09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5BB895-CB10-FB41-8CE5-82A9E8DD0F8D}">
      <dsp:nvSpPr>
        <dsp:cNvPr id="0" name=""/>
        <dsp:cNvSpPr/>
      </dsp:nvSpPr>
      <dsp:spPr>
        <a:xfrm>
          <a:off x="5294519" y="4962012"/>
          <a:ext cx="3910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1050" y="45720"/>
              </a:lnTo>
            </a:path>
          </a:pathLst>
        </a:custGeom>
        <a:noFill/>
        <a:ln w="25400" cap="flat" cmpd="sng" algn="ctr">
          <a:solidFill>
            <a:schemeClr val="accent6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480268" y="4997956"/>
        <a:ext cx="19552" cy="19552"/>
      </dsp:txXfrm>
    </dsp:sp>
    <dsp:sp modelId="{57349D8D-DD91-2549-B4AB-155153310232}">
      <dsp:nvSpPr>
        <dsp:cNvPr id="0" name=""/>
        <dsp:cNvSpPr/>
      </dsp:nvSpPr>
      <dsp:spPr>
        <a:xfrm>
          <a:off x="2948217" y="4962012"/>
          <a:ext cx="3910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1050" y="45720"/>
              </a:lnTo>
            </a:path>
          </a:pathLst>
        </a:custGeom>
        <a:noFill/>
        <a:ln w="25400" cap="flat" cmpd="sng" algn="ctr">
          <a:solidFill>
            <a:schemeClr val="accent6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latin typeface="+mj-lt"/>
          </a:endParaRPr>
        </a:p>
      </dsp:txBody>
      <dsp:txXfrm>
        <a:off x="3133966" y="4997956"/>
        <a:ext cx="19552" cy="19552"/>
      </dsp:txXfrm>
    </dsp:sp>
    <dsp:sp modelId="{B20CA2D2-7D9A-E648-A304-C711340901F6}">
      <dsp:nvSpPr>
        <dsp:cNvPr id="0" name=""/>
        <dsp:cNvSpPr/>
      </dsp:nvSpPr>
      <dsp:spPr>
        <a:xfrm>
          <a:off x="601915" y="2958593"/>
          <a:ext cx="391050" cy="20491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5525" y="0"/>
              </a:lnTo>
              <a:lnTo>
                <a:pt x="195525" y="2049139"/>
              </a:lnTo>
              <a:lnTo>
                <a:pt x="391050" y="2049139"/>
              </a:lnTo>
            </a:path>
          </a:pathLst>
        </a:custGeom>
        <a:noFill/>
        <a:ln w="25400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>
            <a:latin typeface="+mj-lt"/>
          </a:endParaRPr>
        </a:p>
      </dsp:txBody>
      <dsp:txXfrm>
        <a:off x="745287" y="3931010"/>
        <a:ext cx="104305" cy="104305"/>
      </dsp:txXfrm>
    </dsp:sp>
    <dsp:sp modelId="{3C4BEE77-4C7B-7C4A-9AC1-E9EE89DBF297}">
      <dsp:nvSpPr>
        <dsp:cNvPr id="0" name=""/>
        <dsp:cNvSpPr/>
      </dsp:nvSpPr>
      <dsp:spPr>
        <a:xfrm>
          <a:off x="5294519" y="4216871"/>
          <a:ext cx="3910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1050" y="45720"/>
              </a:lnTo>
            </a:path>
          </a:pathLst>
        </a:custGeom>
        <a:noFill/>
        <a:ln w="25400" cap="flat" cmpd="sng" algn="ctr">
          <a:solidFill>
            <a:schemeClr val="accent6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480268" y="4252814"/>
        <a:ext cx="19552" cy="19552"/>
      </dsp:txXfrm>
    </dsp:sp>
    <dsp:sp modelId="{35AAFF18-0F68-2240-BB8B-51197F456337}">
      <dsp:nvSpPr>
        <dsp:cNvPr id="0" name=""/>
        <dsp:cNvSpPr/>
      </dsp:nvSpPr>
      <dsp:spPr>
        <a:xfrm>
          <a:off x="2948217" y="4216871"/>
          <a:ext cx="3910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1050" y="45720"/>
              </a:lnTo>
            </a:path>
          </a:pathLst>
        </a:custGeom>
        <a:noFill/>
        <a:ln w="25400" cap="flat" cmpd="sng" algn="ctr">
          <a:solidFill>
            <a:schemeClr val="accent6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latin typeface="+mj-lt"/>
          </a:endParaRPr>
        </a:p>
      </dsp:txBody>
      <dsp:txXfrm>
        <a:off x="3133966" y="4252814"/>
        <a:ext cx="19552" cy="19552"/>
      </dsp:txXfrm>
    </dsp:sp>
    <dsp:sp modelId="{90B1C0DF-8712-AC44-BBA8-4D22B65B701B}">
      <dsp:nvSpPr>
        <dsp:cNvPr id="0" name=""/>
        <dsp:cNvSpPr/>
      </dsp:nvSpPr>
      <dsp:spPr>
        <a:xfrm>
          <a:off x="601915" y="2958593"/>
          <a:ext cx="391050" cy="13039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5525" y="0"/>
              </a:lnTo>
              <a:lnTo>
                <a:pt x="195525" y="1303997"/>
              </a:lnTo>
              <a:lnTo>
                <a:pt x="391050" y="1303997"/>
              </a:lnTo>
            </a:path>
          </a:pathLst>
        </a:custGeom>
        <a:noFill/>
        <a:ln w="25400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latin typeface="+mj-lt"/>
          </a:endParaRPr>
        </a:p>
      </dsp:txBody>
      <dsp:txXfrm>
        <a:off x="763406" y="3576558"/>
        <a:ext cx="68068" cy="68068"/>
      </dsp:txXfrm>
    </dsp:sp>
    <dsp:sp modelId="{41CB36B0-CBF8-6F42-A28F-12BF5F362341}">
      <dsp:nvSpPr>
        <dsp:cNvPr id="0" name=""/>
        <dsp:cNvSpPr/>
      </dsp:nvSpPr>
      <dsp:spPr>
        <a:xfrm>
          <a:off x="601915" y="2958593"/>
          <a:ext cx="391050" cy="5588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5525" y="0"/>
              </a:lnTo>
              <a:lnTo>
                <a:pt x="195525" y="558856"/>
              </a:lnTo>
              <a:lnTo>
                <a:pt x="391050" y="558856"/>
              </a:lnTo>
            </a:path>
          </a:pathLst>
        </a:custGeom>
        <a:noFill/>
        <a:ln w="25400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latin typeface="+mj-lt"/>
          </a:endParaRPr>
        </a:p>
      </dsp:txBody>
      <dsp:txXfrm>
        <a:off x="780388" y="3220969"/>
        <a:ext cx="34104" cy="34104"/>
      </dsp:txXfrm>
    </dsp:sp>
    <dsp:sp modelId="{3CD02D53-1C17-7E42-BC9D-03C340456933}">
      <dsp:nvSpPr>
        <dsp:cNvPr id="0" name=""/>
        <dsp:cNvSpPr/>
      </dsp:nvSpPr>
      <dsp:spPr>
        <a:xfrm>
          <a:off x="5294519" y="2772308"/>
          <a:ext cx="391050" cy="7451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5525" y="0"/>
              </a:lnTo>
              <a:lnTo>
                <a:pt x="195525" y="745141"/>
              </a:lnTo>
              <a:lnTo>
                <a:pt x="391050" y="745141"/>
              </a:lnTo>
            </a:path>
          </a:pathLst>
        </a:custGeom>
        <a:noFill/>
        <a:ln w="25400" cap="flat" cmpd="sng" algn="ctr">
          <a:solidFill>
            <a:schemeClr val="accent6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latin typeface="+mj-lt"/>
          </a:endParaRPr>
        </a:p>
      </dsp:txBody>
      <dsp:txXfrm>
        <a:off x="5469006" y="3123840"/>
        <a:ext cx="42076" cy="42076"/>
      </dsp:txXfrm>
    </dsp:sp>
    <dsp:sp modelId="{45E19394-7044-B640-962B-EACC636F0325}">
      <dsp:nvSpPr>
        <dsp:cNvPr id="0" name=""/>
        <dsp:cNvSpPr/>
      </dsp:nvSpPr>
      <dsp:spPr>
        <a:xfrm>
          <a:off x="5294519" y="2726588"/>
          <a:ext cx="3910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1050" y="45720"/>
              </a:lnTo>
            </a:path>
          </a:pathLst>
        </a:custGeom>
        <a:noFill/>
        <a:ln w="25400" cap="flat" cmpd="sng" algn="ctr">
          <a:solidFill>
            <a:schemeClr val="accent6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480268" y="2762531"/>
        <a:ext cx="19552" cy="19552"/>
      </dsp:txXfrm>
    </dsp:sp>
    <dsp:sp modelId="{8BE290E5-0BB0-2C45-B340-F200667C2475}">
      <dsp:nvSpPr>
        <dsp:cNvPr id="0" name=""/>
        <dsp:cNvSpPr/>
      </dsp:nvSpPr>
      <dsp:spPr>
        <a:xfrm>
          <a:off x="1625548" y="1954571"/>
          <a:ext cx="3668970" cy="817736"/>
        </a:xfrm>
        <a:custGeom>
          <a:avLst/>
          <a:gdLst/>
          <a:ahLst/>
          <a:cxnLst/>
          <a:rect l="0" t="0" r="0" b="0"/>
          <a:pathLst>
            <a:path>
              <a:moveTo>
                <a:pt x="3668970" y="817736"/>
              </a:moveTo>
              <a:lnTo>
                <a:pt x="0" y="0"/>
              </a:lnTo>
            </a:path>
          </a:pathLst>
        </a:custGeom>
        <a:noFill/>
        <a:ln w="25400" cap="flat" cmpd="sng" algn="ctr">
          <a:solidFill>
            <a:schemeClr val="accent6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3366059" y="2269465"/>
        <a:ext cx="187949" cy="187949"/>
      </dsp:txXfrm>
    </dsp:sp>
    <dsp:sp modelId="{12D8C6B2-FEAD-834C-937E-BB1C3AAE78B5}">
      <dsp:nvSpPr>
        <dsp:cNvPr id="0" name=""/>
        <dsp:cNvSpPr/>
      </dsp:nvSpPr>
      <dsp:spPr>
        <a:xfrm>
          <a:off x="2948217" y="2726588"/>
          <a:ext cx="3910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1050" y="45720"/>
              </a:lnTo>
            </a:path>
          </a:pathLst>
        </a:custGeom>
        <a:noFill/>
        <a:ln w="25400" cap="flat" cmpd="sng" algn="ctr">
          <a:solidFill>
            <a:schemeClr val="accent6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latin typeface="+mj-lt"/>
          </a:endParaRPr>
        </a:p>
      </dsp:txBody>
      <dsp:txXfrm>
        <a:off x="3133966" y="2762531"/>
        <a:ext cx="19552" cy="19552"/>
      </dsp:txXfrm>
    </dsp:sp>
    <dsp:sp modelId="{E9EDA58A-68D5-7F48-B8A5-3D59D854FD83}">
      <dsp:nvSpPr>
        <dsp:cNvPr id="0" name=""/>
        <dsp:cNvSpPr/>
      </dsp:nvSpPr>
      <dsp:spPr>
        <a:xfrm>
          <a:off x="601915" y="2772308"/>
          <a:ext cx="391050" cy="186285"/>
        </a:xfrm>
        <a:custGeom>
          <a:avLst/>
          <a:gdLst/>
          <a:ahLst/>
          <a:cxnLst/>
          <a:rect l="0" t="0" r="0" b="0"/>
          <a:pathLst>
            <a:path>
              <a:moveTo>
                <a:pt x="0" y="186285"/>
              </a:moveTo>
              <a:lnTo>
                <a:pt x="195525" y="186285"/>
              </a:lnTo>
              <a:lnTo>
                <a:pt x="195525" y="0"/>
              </a:lnTo>
              <a:lnTo>
                <a:pt x="391050" y="0"/>
              </a:lnTo>
            </a:path>
          </a:pathLst>
        </a:custGeom>
        <a:noFill/>
        <a:ln w="25400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latin typeface="+mj-lt"/>
          </a:endParaRPr>
        </a:p>
      </dsp:txBody>
      <dsp:txXfrm>
        <a:off x="786612" y="2854621"/>
        <a:ext cx="21657" cy="21657"/>
      </dsp:txXfrm>
    </dsp:sp>
    <dsp:sp modelId="{FC25BDE0-1412-6F44-9D3F-E4038FED3242}">
      <dsp:nvSpPr>
        <dsp:cNvPr id="0" name=""/>
        <dsp:cNvSpPr/>
      </dsp:nvSpPr>
      <dsp:spPr>
        <a:xfrm>
          <a:off x="3819399" y="909454"/>
          <a:ext cx="1475119" cy="812895"/>
        </a:xfrm>
        <a:custGeom>
          <a:avLst/>
          <a:gdLst/>
          <a:ahLst/>
          <a:cxnLst/>
          <a:rect l="0" t="0" r="0" b="0"/>
          <a:pathLst>
            <a:path>
              <a:moveTo>
                <a:pt x="1475119" y="0"/>
              </a:moveTo>
              <a:lnTo>
                <a:pt x="0" y="812895"/>
              </a:lnTo>
            </a:path>
          </a:pathLst>
        </a:custGeom>
        <a:noFill/>
        <a:ln w="25400" cap="flat" cmpd="sng" algn="ctr">
          <a:solidFill>
            <a:schemeClr val="accent6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4514852" y="1273795"/>
        <a:ext cx="84213" cy="84213"/>
      </dsp:txXfrm>
    </dsp:sp>
    <dsp:sp modelId="{1E1F7946-002D-AB4F-905F-5A928EE817BD}">
      <dsp:nvSpPr>
        <dsp:cNvPr id="0" name=""/>
        <dsp:cNvSpPr/>
      </dsp:nvSpPr>
      <dsp:spPr>
        <a:xfrm>
          <a:off x="5294519" y="536883"/>
          <a:ext cx="391050" cy="372570"/>
        </a:xfrm>
        <a:custGeom>
          <a:avLst/>
          <a:gdLst/>
          <a:ahLst/>
          <a:cxnLst/>
          <a:rect l="0" t="0" r="0" b="0"/>
          <a:pathLst>
            <a:path>
              <a:moveTo>
                <a:pt x="0" y="372570"/>
              </a:moveTo>
              <a:lnTo>
                <a:pt x="195525" y="372570"/>
              </a:lnTo>
              <a:lnTo>
                <a:pt x="195525" y="0"/>
              </a:lnTo>
              <a:lnTo>
                <a:pt x="391050" y="0"/>
              </a:lnTo>
            </a:path>
          </a:pathLst>
        </a:custGeom>
        <a:noFill/>
        <a:ln w="25400" cap="flat" cmpd="sng" algn="ctr">
          <a:solidFill>
            <a:schemeClr val="accent6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latin typeface="+mj-lt"/>
          </a:endParaRPr>
        </a:p>
      </dsp:txBody>
      <dsp:txXfrm>
        <a:off x="5476541" y="709665"/>
        <a:ext cx="27005" cy="27005"/>
      </dsp:txXfrm>
    </dsp:sp>
    <dsp:sp modelId="{DEFD14FF-EB99-7E48-B7F1-C3D8F4873631}">
      <dsp:nvSpPr>
        <dsp:cNvPr id="0" name=""/>
        <dsp:cNvSpPr/>
      </dsp:nvSpPr>
      <dsp:spPr>
        <a:xfrm>
          <a:off x="2948217" y="863734"/>
          <a:ext cx="3910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1050" y="45720"/>
              </a:lnTo>
            </a:path>
          </a:pathLst>
        </a:custGeom>
        <a:noFill/>
        <a:ln w="25400" cap="flat" cmpd="sng" algn="ctr">
          <a:solidFill>
            <a:schemeClr val="accent6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latin typeface="+mj-lt"/>
          </a:endParaRPr>
        </a:p>
      </dsp:txBody>
      <dsp:txXfrm>
        <a:off x="3133966" y="899677"/>
        <a:ext cx="19552" cy="19552"/>
      </dsp:txXfrm>
    </dsp:sp>
    <dsp:sp modelId="{6DB1EE12-62DE-394D-9B31-2006BE664366}">
      <dsp:nvSpPr>
        <dsp:cNvPr id="0" name=""/>
        <dsp:cNvSpPr/>
      </dsp:nvSpPr>
      <dsp:spPr>
        <a:xfrm>
          <a:off x="601915" y="909454"/>
          <a:ext cx="391050" cy="2049139"/>
        </a:xfrm>
        <a:custGeom>
          <a:avLst/>
          <a:gdLst/>
          <a:ahLst/>
          <a:cxnLst/>
          <a:rect l="0" t="0" r="0" b="0"/>
          <a:pathLst>
            <a:path>
              <a:moveTo>
                <a:pt x="0" y="2049139"/>
              </a:moveTo>
              <a:lnTo>
                <a:pt x="195525" y="2049139"/>
              </a:lnTo>
              <a:lnTo>
                <a:pt x="195525" y="0"/>
              </a:lnTo>
              <a:lnTo>
                <a:pt x="391050" y="0"/>
              </a:lnTo>
            </a:path>
          </a:pathLst>
        </a:custGeom>
        <a:noFill/>
        <a:ln w="25400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>
            <a:latin typeface="+mj-lt"/>
          </a:endParaRPr>
        </a:p>
      </dsp:txBody>
      <dsp:txXfrm>
        <a:off x="745287" y="1881870"/>
        <a:ext cx="104305" cy="104305"/>
      </dsp:txXfrm>
    </dsp:sp>
    <dsp:sp modelId="{4B8C19EC-4FFD-FF41-B707-199C1FAA7EB0}">
      <dsp:nvSpPr>
        <dsp:cNvPr id="0" name=""/>
        <dsp:cNvSpPr/>
      </dsp:nvSpPr>
      <dsp:spPr>
        <a:xfrm rot="16200000">
          <a:off x="-1264859" y="2660536"/>
          <a:ext cx="3137438" cy="596113"/>
        </a:xfrm>
        <a:prstGeom prst="rect">
          <a:avLst/>
        </a:prstGeom>
        <a:solidFill>
          <a:schemeClr val="accent6">
            <a:shade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>
              <a:latin typeface="+mj-lt"/>
            </a:rPr>
            <a:t>Osnovna</a:t>
          </a:r>
          <a:r>
            <a:rPr lang="en-US" sz="3200" kern="1200" dirty="0">
              <a:latin typeface="+mj-lt"/>
            </a:rPr>
            <a:t> </a:t>
          </a:r>
          <a:r>
            <a:rPr lang="en-US" sz="3200" kern="1200" dirty="0" err="1" smtClean="0">
              <a:latin typeface="+mj-lt"/>
            </a:rPr>
            <a:t>šola</a:t>
          </a:r>
          <a:r>
            <a:rPr lang="en-US" sz="3200" kern="1200" dirty="0" smtClean="0">
              <a:latin typeface="+mj-lt"/>
            </a:rPr>
            <a:t> - II</a:t>
          </a:r>
          <a:endParaRPr lang="en-US" sz="3200" kern="1200" dirty="0">
            <a:latin typeface="+mj-lt"/>
          </a:endParaRPr>
        </a:p>
      </dsp:txBody>
      <dsp:txXfrm>
        <a:off x="-1264859" y="2660536"/>
        <a:ext cx="3137438" cy="596113"/>
      </dsp:txXfrm>
    </dsp:sp>
    <dsp:sp modelId="{C2BDF327-C0D5-D548-84C0-CB58B66B5138}">
      <dsp:nvSpPr>
        <dsp:cNvPr id="0" name=""/>
        <dsp:cNvSpPr/>
      </dsp:nvSpPr>
      <dsp:spPr>
        <a:xfrm>
          <a:off x="992966" y="611397"/>
          <a:ext cx="1955251" cy="596113"/>
        </a:xfrm>
        <a:prstGeom prst="rect">
          <a:avLst/>
        </a:prstGeom>
        <a:solidFill>
          <a:schemeClr val="accent6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tx1"/>
              </a:solidFill>
              <a:latin typeface="+mj-lt"/>
            </a:rPr>
            <a:t>Gimnazije</a:t>
          </a:r>
          <a:r>
            <a:rPr lang="en-US" sz="2400" kern="1200" dirty="0" smtClean="0">
              <a:solidFill>
                <a:schemeClr val="tx1"/>
              </a:solidFill>
              <a:latin typeface="+mj-lt"/>
            </a:rPr>
            <a:t> - V</a:t>
          </a:r>
          <a:endParaRPr lang="en-US" sz="2400" kern="1200" dirty="0">
            <a:solidFill>
              <a:schemeClr val="tx1"/>
            </a:solidFill>
            <a:latin typeface="+mj-lt"/>
          </a:endParaRPr>
        </a:p>
      </dsp:txBody>
      <dsp:txXfrm>
        <a:off x="992966" y="611397"/>
        <a:ext cx="1955251" cy="596113"/>
      </dsp:txXfrm>
    </dsp:sp>
    <dsp:sp modelId="{27966931-7062-4F4E-9DA2-79BB4BE55F3D}">
      <dsp:nvSpPr>
        <dsp:cNvPr id="0" name=""/>
        <dsp:cNvSpPr/>
      </dsp:nvSpPr>
      <dsp:spPr>
        <a:xfrm>
          <a:off x="3339267" y="611397"/>
          <a:ext cx="1955251" cy="596113"/>
        </a:xfrm>
        <a:prstGeom prst="rightArrow">
          <a:avLst/>
        </a:prstGeom>
        <a:solidFill>
          <a:schemeClr val="accent6">
            <a:tint val="99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err="1">
              <a:solidFill>
                <a:schemeClr val="tx1"/>
              </a:solidFill>
              <a:latin typeface="+mj-lt"/>
            </a:rPr>
            <a:t>Splošna</a:t>
          </a:r>
          <a:r>
            <a:rPr lang="en-US" sz="1900" kern="1200" dirty="0">
              <a:solidFill>
                <a:schemeClr val="tx1"/>
              </a:solidFill>
              <a:latin typeface="+mj-lt"/>
            </a:rPr>
            <a:t> </a:t>
          </a:r>
          <a:r>
            <a:rPr lang="en-US" sz="1900" kern="1200" dirty="0" err="1">
              <a:solidFill>
                <a:schemeClr val="tx1"/>
              </a:solidFill>
              <a:latin typeface="+mj-lt"/>
            </a:rPr>
            <a:t>matura</a:t>
          </a:r>
          <a:endParaRPr lang="en-US" sz="1900" kern="1200" dirty="0">
            <a:solidFill>
              <a:schemeClr val="tx1"/>
            </a:solidFill>
            <a:latin typeface="+mj-lt"/>
          </a:endParaRPr>
        </a:p>
      </dsp:txBody>
      <dsp:txXfrm>
        <a:off x="3339267" y="760425"/>
        <a:ext cx="1806223" cy="298057"/>
      </dsp:txXfrm>
    </dsp:sp>
    <dsp:sp modelId="{53DBAE94-3A1A-D148-BDC9-7546A2E84329}">
      <dsp:nvSpPr>
        <dsp:cNvPr id="0" name=""/>
        <dsp:cNvSpPr/>
      </dsp:nvSpPr>
      <dsp:spPr>
        <a:xfrm>
          <a:off x="5685569" y="238826"/>
          <a:ext cx="2959683" cy="596113"/>
        </a:xfrm>
        <a:prstGeom prst="rect">
          <a:avLst/>
        </a:prstGeom>
        <a:solidFill>
          <a:schemeClr val="accent6">
            <a:tint val="7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>
              <a:solidFill>
                <a:schemeClr val="tx1"/>
              </a:solidFill>
              <a:latin typeface="+mj-lt"/>
            </a:rPr>
            <a:t>Univerzitetni</a:t>
          </a:r>
          <a:r>
            <a:rPr lang="en-US" sz="2400" b="1" kern="1200" dirty="0">
              <a:solidFill>
                <a:schemeClr val="tx1"/>
              </a:solidFill>
              <a:latin typeface="+mj-lt"/>
            </a:rPr>
            <a:t> </a:t>
          </a:r>
          <a:r>
            <a:rPr lang="en-US" sz="2400" b="1" kern="1200" dirty="0" smtClean="0">
              <a:solidFill>
                <a:schemeClr val="tx1"/>
              </a:solidFill>
              <a:latin typeface="+mj-lt"/>
            </a:rPr>
            <a:t/>
          </a:r>
          <a:br>
            <a:rPr lang="en-US" sz="2400" b="1" kern="1200" dirty="0" smtClean="0">
              <a:solidFill>
                <a:schemeClr val="tx1"/>
              </a:solidFill>
              <a:latin typeface="+mj-lt"/>
            </a:rPr>
          </a:br>
          <a:r>
            <a:rPr lang="en-US" sz="2400" b="1" kern="1200" dirty="0" err="1" smtClean="0">
              <a:solidFill>
                <a:schemeClr val="tx1"/>
              </a:solidFill>
              <a:latin typeface="+mj-lt"/>
            </a:rPr>
            <a:t>programi</a:t>
          </a:r>
          <a:r>
            <a:rPr lang="en-US" sz="2400" b="1" kern="1200" dirty="0" smtClean="0">
              <a:solidFill>
                <a:schemeClr val="tx1"/>
              </a:solidFill>
              <a:latin typeface="+mj-lt"/>
            </a:rPr>
            <a:t> - VI, VII, VIII</a:t>
          </a:r>
          <a:endParaRPr lang="en-US" sz="2400" b="1" kern="1200" dirty="0">
            <a:solidFill>
              <a:schemeClr val="tx1"/>
            </a:solidFill>
            <a:latin typeface="+mj-lt"/>
          </a:endParaRPr>
        </a:p>
      </dsp:txBody>
      <dsp:txXfrm>
        <a:off x="5685569" y="238826"/>
        <a:ext cx="2959683" cy="596113"/>
      </dsp:txXfrm>
    </dsp:sp>
    <dsp:sp modelId="{E4A79B9A-285D-3342-B6A7-6D0759DECADA}">
      <dsp:nvSpPr>
        <dsp:cNvPr id="0" name=""/>
        <dsp:cNvSpPr/>
      </dsp:nvSpPr>
      <dsp:spPr>
        <a:xfrm>
          <a:off x="3819399" y="1424293"/>
          <a:ext cx="1955251" cy="596113"/>
        </a:xfrm>
        <a:prstGeom prst="rect">
          <a:avLst/>
        </a:prstGeom>
        <a:solidFill>
          <a:schemeClr val="accent6">
            <a:tint val="7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>
              <a:latin typeface="+mj-lt"/>
            </a:rPr>
            <a:t>Poklicni tečaj</a:t>
          </a:r>
        </a:p>
      </dsp:txBody>
      <dsp:txXfrm>
        <a:off x="3819399" y="1424293"/>
        <a:ext cx="1955251" cy="596113"/>
      </dsp:txXfrm>
    </dsp:sp>
    <dsp:sp modelId="{DDD7455C-7E82-DB48-BFF8-63D6F6CC2650}">
      <dsp:nvSpPr>
        <dsp:cNvPr id="0" name=""/>
        <dsp:cNvSpPr/>
      </dsp:nvSpPr>
      <dsp:spPr>
        <a:xfrm>
          <a:off x="992966" y="2474251"/>
          <a:ext cx="1955251" cy="596113"/>
        </a:xfrm>
        <a:prstGeom prst="rect">
          <a:avLst/>
        </a:prstGeom>
        <a:solidFill>
          <a:schemeClr val="accent6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latin typeface="+mj-lt"/>
            </a:rPr>
            <a:t>SSI - V</a:t>
          </a:r>
          <a:endParaRPr lang="en-US" sz="1900" kern="1200" dirty="0">
            <a:latin typeface="+mj-lt"/>
          </a:endParaRPr>
        </a:p>
      </dsp:txBody>
      <dsp:txXfrm>
        <a:off x="992966" y="2474251"/>
        <a:ext cx="1955251" cy="596113"/>
      </dsp:txXfrm>
    </dsp:sp>
    <dsp:sp modelId="{6A550664-2809-9A4C-A4A4-720209FBB5F4}">
      <dsp:nvSpPr>
        <dsp:cNvPr id="0" name=""/>
        <dsp:cNvSpPr/>
      </dsp:nvSpPr>
      <dsp:spPr>
        <a:xfrm>
          <a:off x="3339267" y="2474251"/>
          <a:ext cx="1955251" cy="596113"/>
        </a:xfrm>
        <a:prstGeom prst="rightArrow">
          <a:avLst/>
        </a:prstGeom>
        <a:solidFill>
          <a:schemeClr val="accent6">
            <a:tint val="99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>
              <a:latin typeface="+mj-lt"/>
            </a:rPr>
            <a:t>Poklicna matura</a:t>
          </a:r>
        </a:p>
      </dsp:txBody>
      <dsp:txXfrm>
        <a:off x="3339267" y="2623279"/>
        <a:ext cx="1806223" cy="298057"/>
      </dsp:txXfrm>
    </dsp:sp>
    <dsp:sp modelId="{23F17C53-07AC-A948-A07C-D07823134F6F}">
      <dsp:nvSpPr>
        <dsp:cNvPr id="0" name=""/>
        <dsp:cNvSpPr/>
      </dsp:nvSpPr>
      <dsp:spPr>
        <a:xfrm>
          <a:off x="1625548" y="1656515"/>
          <a:ext cx="1955251" cy="596113"/>
        </a:xfrm>
        <a:prstGeom prst="rect">
          <a:avLst/>
        </a:prstGeom>
        <a:solidFill>
          <a:schemeClr val="accent6">
            <a:tint val="7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>
              <a:latin typeface="+mj-lt"/>
            </a:rPr>
            <a:t>Maturitetni tečaj</a:t>
          </a:r>
        </a:p>
      </dsp:txBody>
      <dsp:txXfrm>
        <a:off x="1625548" y="1656515"/>
        <a:ext cx="1955251" cy="596113"/>
      </dsp:txXfrm>
    </dsp:sp>
    <dsp:sp modelId="{86AC45DE-2B32-7A4B-A870-84B106CF5596}">
      <dsp:nvSpPr>
        <dsp:cNvPr id="0" name=""/>
        <dsp:cNvSpPr/>
      </dsp:nvSpPr>
      <dsp:spPr>
        <a:xfrm>
          <a:off x="5685569" y="2474251"/>
          <a:ext cx="1955251" cy="596113"/>
        </a:xfrm>
        <a:prstGeom prst="rect">
          <a:avLst/>
        </a:prstGeom>
        <a:solidFill>
          <a:schemeClr val="accent6">
            <a:tint val="7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err="1" smtClean="0">
              <a:latin typeface="+mj-lt"/>
            </a:rPr>
            <a:t>Visoki</a:t>
          </a:r>
          <a:r>
            <a:rPr lang="en-US" sz="1900" kern="1200" dirty="0" smtClean="0">
              <a:latin typeface="+mj-lt"/>
            </a:rPr>
            <a:t> </a:t>
          </a:r>
          <a:r>
            <a:rPr lang="en-US" sz="1900" kern="1200" dirty="0" err="1" smtClean="0">
              <a:latin typeface="+mj-lt"/>
            </a:rPr>
            <a:t>strokovni</a:t>
          </a:r>
          <a:r>
            <a:rPr lang="en-US" sz="1900" kern="1200" dirty="0" smtClean="0">
              <a:latin typeface="+mj-lt"/>
            </a:rPr>
            <a:t> </a:t>
          </a:r>
          <a:r>
            <a:rPr lang="en-US" sz="1900" kern="1200" dirty="0" err="1" smtClean="0">
              <a:latin typeface="+mj-lt"/>
            </a:rPr>
            <a:t>programi</a:t>
          </a:r>
          <a:r>
            <a:rPr lang="en-US" sz="1900" kern="1200" dirty="0" smtClean="0">
              <a:latin typeface="+mj-lt"/>
            </a:rPr>
            <a:t> - VI</a:t>
          </a:r>
          <a:endParaRPr lang="en-US" sz="1900" kern="1200" dirty="0">
            <a:latin typeface="+mj-lt"/>
          </a:endParaRPr>
        </a:p>
      </dsp:txBody>
      <dsp:txXfrm>
        <a:off x="5685569" y="2474251"/>
        <a:ext cx="1955251" cy="596113"/>
      </dsp:txXfrm>
    </dsp:sp>
    <dsp:sp modelId="{C74B94CA-0739-B148-8CE3-1C010B8209BC}">
      <dsp:nvSpPr>
        <dsp:cNvPr id="0" name=""/>
        <dsp:cNvSpPr/>
      </dsp:nvSpPr>
      <dsp:spPr>
        <a:xfrm>
          <a:off x="5685569" y="3219392"/>
          <a:ext cx="1955251" cy="596113"/>
        </a:xfrm>
        <a:prstGeom prst="rect">
          <a:avLst/>
        </a:prstGeom>
        <a:solidFill>
          <a:schemeClr val="accent6">
            <a:tint val="7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+mj-lt"/>
            </a:rPr>
            <a:t> </a:t>
          </a:r>
          <a:r>
            <a:rPr lang="en-US" sz="1600" kern="1200" dirty="0" err="1" smtClean="0">
              <a:latin typeface="+mj-lt"/>
            </a:rPr>
            <a:t>Poklic</a:t>
          </a:r>
          <a:endParaRPr lang="en-US" sz="1600" kern="1200" dirty="0">
            <a:latin typeface="+mj-lt"/>
          </a:endParaRPr>
        </a:p>
      </dsp:txBody>
      <dsp:txXfrm>
        <a:off x="5685569" y="3219392"/>
        <a:ext cx="1955251" cy="596113"/>
      </dsp:txXfrm>
    </dsp:sp>
    <dsp:sp modelId="{88406B9A-36F9-CF48-B3E5-F5280D9ABCC7}">
      <dsp:nvSpPr>
        <dsp:cNvPr id="0" name=""/>
        <dsp:cNvSpPr/>
      </dsp:nvSpPr>
      <dsp:spPr>
        <a:xfrm>
          <a:off x="992966" y="3219392"/>
          <a:ext cx="1955251" cy="596113"/>
        </a:xfrm>
        <a:prstGeom prst="rect">
          <a:avLst/>
        </a:prstGeom>
        <a:solidFill>
          <a:schemeClr val="accent6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>
              <a:latin typeface="+mj-lt"/>
            </a:rPr>
            <a:t>PTI (2 </a:t>
          </a:r>
          <a:r>
            <a:rPr lang="en-US" sz="1900" kern="1200" dirty="0" err="1">
              <a:latin typeface="+mj-lt"/>
            </a:rPr>
            <a:t>leti</a:t>
          </a:r>
          <a:r>
            <a:rPr lang="en-US" sz="1900" kern="1200" dirty="0" smtClean="0">
              <a:latin typeface="+mj-lt"/>
            </a:rPr>
            <a:t>) - V</a:t>
          </a:r>
          <a:endParaRPr lang="en-US" sz="1900" kern="1200" dirty="0">
            <a:latin typeface="+mj-lt"/>
          </a:endParaRPr>
        </a:p>
      </dsp:txBody>
      <dsp:txXfrm>
        <a:off x="992966" y="3219392"/>
        <a:ext cx="1955251" cy="596113"/>
      </dsp:txXfrm>
    </dsp:sp>
    <dsp:sp modelId="{D2C31F6B-3CB1-4347-8AC6-DA7FB1090584}">
      <dsp:nvSpPr>
        <dsp:cNvPr id="0" name=""/>
        <dsp:cNvSpPr/>
      </dsp:nvSpPr>
      <dsp:spPr>
        <a:xfrm>
          <a:off x="992966" y="3964534"/>
          <a:ext cx="1955251" cy="596113"/>
        </a:xfrm>
        <a:prstGeom prst="rect">
          <a:avLst/>
        </a:prstGeom>
        <a:solidFill>
          <a:schemeClr val="accent6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>
              <a:latin typeface="+mj-lt"/>
            </a:rPr>
            <a:t>SPI (3 </a:t>
          </a:r>
          <a:r>
            <a:rPr lang="en-US" sz="1900" kern="1200" dirty="0" err="1">
              <a:latin typeface="+mj-lt"/>
            </a:rPr>
            <a:t>leta</a:t>
          </a:r>
          <a:r>
            <a:rPr lang="en-US" sz="1900" kern="1200" dirty="0" smtClean="0">
              <a:latin typeface="+mj-lt"/>
            </a:rPr>
            <a:t>) - IV</a:t>
          </a:r>
          <a:endParaRPr lang="en-US" sz="1900" kern="1200" dirty="0">
            <a:latin typeface="+mj-lt"/>
          </a:endParaRPr>
        </a:p>
      </dsp:txBody>
      <dsp:txXfrm>
        <a:off x="992966" y="3964534"/>
        <a:ext cx="1955251" cy="596113"/>
      </dsp:txXfrm>
    </dsp:sp>
    <dsp:sp modelId="{18C09493-DC9D-064A-8EA1-8CFB602FDC55}">
      <dsp:nvSpPr>
        <dsp:cNvPr id="0" name=""/>
        <dsp:cNvSpPr/>
      </dsp:nvSpPr>
      <dsp:spPr>
        <a:xfrm>
          <a:off x="3339267" y="3964534"/>
          <a:ext cx="1955251" cy="596113"/>
        </a:xfrm>
        <a:prstGeom prst="rect">
          <a:avLst/>
        </a:prstGeom>
        <a:solidFill>
          <a:schemeClr val="accent6">
            <a:tint val="99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>
              <a:latin typeface="+mj-lt"/>
            </a:rPr>
            <a:t>Zaključni izpit</a:t>
          </a:r>
        </a:p>
      </dsp:txBody>
      <dsp:txXfrm>
        <a:off x="3339267" y="3964534"/>
        <a:ext cx="1955251" cy="596113"/>
      </dsp:txXfrm>
    </dsp:sp>
    <dsp:sp modelId="{A93427A4-4FA2-DA45-A5D1-96EDE59FCD55}">
      <dsp:nvSpPr>
        <dsp:cNvPr id="0" name=""/>
        <dsp:cNvSpPr/>
      </dsp:nvSpPr>
      <dsp:spPr>
        <a:xfrm>
          <a:off x="5685569" y="3964534"/>
          <a:ext cx="1955251" cy="596113"/>
        </a:xfrm>
        <a:prstGeom prst="rect">
          <a:avLst/>
        </a:prstGeom>
        <a:solidFill>
          <a:schemeClr val="accent6">
            <a:tint val="7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>
              <a:latin typeface="+mj-lt"/>
            </a:rPr>
            <a:t>Poklic</a:t>
          </a:r>
        </a:p>
      </dsp:txBody>
      <dsp:txXfrm>
        <a:off x="5685569" y="3964534"/>
        <a:ext cx="1955251" cy="596113"/>
      </dsp:txXfrm>
    </dsp:sp>
    <dsp:sp modelId="{FDD5D5AB-8E63-1343-BF0C-295DA2B8C12F}">
      <dsp:nvSpPr>
        <dsp:cNvPr id="0" name=""/>
        <dsp:cNvSpPr/>
      </dsp:nvSpPr>
      <dsp:spPr>
        <a:xfrm>
          <a:off x="992966" y="4709676"/>
          <a:ext cx="1955251" cy="596113"/>
        </a:xfrm>
        <a:prstGeom prst="rect">
          <a:avLst/>
        </a:prstGeom>
        <a:solidFill>
          <a:schemeClr val="accent6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>
              <a:latin typeface="+mj-lt"/>
            </a:rPr>
            <a:t>NPI (2 </a:t>
          </a:r>
          <a:r>
            <a:rPr lang="en-US" sz="1900" kern="1200" dirty="0" err="1">
              <a:latin typeface="+mj-lt"/>
            </a:rPr>
            <a:t>leti</a:t>
          </a:r>
          <a:r>
            <a:rPr lang="en-US" sz="1900" kern="1200" dirty="0" smtClean="0">
              <a:latin typeface="+mj-lt"/>
            </a:rPr>
            <a:t>) - III</a:t>
          </a:r>
          <a:endParaRPr lang="en-US" sz="1900" kern="1200" dirty="0">
            <a:latin typeface="+mj-lt"/>
          </a:endParaRPr>
        </a:p>
      </dsp:txBody>
      <dsp:txXfrm>
        <a:off x="992966" y="4709676"/>
        <a:ext cx="1955251" cy="596113"/>
      </dsp:txXfrm>
    </dsp:sp>
    <dsp:sp modelId="{541A735E-61A6-A34B-B039-1A9EEC675708}">
      <dsp:nvSpPr>
        <dsp:cNvPr id="0" name=""/>
        <dsp:cNvSpPr/>
      </dsp:nvSpPr>
      <dsp:spPr>
        <a:xfrm>
          <a:off x="3339267" y="4709676"/>
          <a:ext cx="1955251" cy="596113"/>
        </a:xfrm>
        <a:prstGeom prst="rect">
          <a:avLst/>
        </a:prstGeom>
        <a:solidFill>
          <a:schemeClr val="accent6">
            <a:tint val="99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>
              <a:latin typeface="+mj-lt"/>
            </a:rPr>
            <a:t>Zaključni izpit</a:t>
          </a:r>
        </a:p>
      </dsp:txBody>
      <dsp:txXfrm>
        <a:off x="3339267" y="4709676"/>
        <a:ext cx="1955251" cy="596113"/>
      </dsp:txXfrm>
    </dsp:sp>
    <dsp:sp modelId="{023AA9E9-C498-3944-AB1B-237E6DFD15E1}">
      <dsp:nvSpPr>
        <dsp:cNvPr id="0" name=""/>
        <dsp:cNvSpPr/>
      </dsp:nvSpPr>
      <dsp:spPr>
        <a:xfrm>
          <a:off x="5685569" y="4709676"/>
          <a:ext cx="1955251" cy="596113"/>
        </a:xfrm>
        <a:prstGeom prst="rect">
          <a:avLst/>
        </a:prstGeom>
        <a:solidFill>
          <a:schemeClr val="accent6">
            <a:tint val="7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>
              <a:latin typeface="+mj-lt"/>
            </a:rPr>
            <a:t>Poklic</a:t>
          </a:r>
        </a:p>
      </dsp:txBody>
      <dsp:txXfrm>
        <a:off x="5685569" y="4709676"/>
        <a:ext cx="1955251" cy="5961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GB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l-SI" smtClean="0"/>
              <a:t>Kliknite, če želite urediti slog podnaslova matrice</a:t>
            </a:r>
            <a:endParaRPr lang="en-GB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1441B-8E6B-4A23-98D0-2339167FB348}" type="datetimeFigureOut">
              <a:rPr lang="en-GB" smtClean="0"/>
              <a:pPr/>
              <a:t>20/02/2017</a:t>
            </a:fld>
            <a:endParaRPr lang="en-GB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B8ECE-31E0-4903-B589-E26FE016544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GB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GB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1441B-8E6B-4A23-98D0-2339167FB348}" type="datetimeFigureOut">
              <a:rPr lang="en-GB" smtClean="0"/>
              <a:pPr/>
              <a:t>20/02/2017</a:t>
            </a:fld>
            <a:endParaRPr lang="en-GB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B8ECE-31E0-4903-B589-E26FE016544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Kliknite, če želite urediti slog naslova matrice</a:t>
            </a:r>
            <a:endParaRPr lang="en-GB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1441B-8E6B-4A23-98D0-2339167FB348}" type="datetimeFigureOut">
              <a:rPr lang="en-GB" smtClean="0"/>
              <a:pPr/>
              <a:t>20/02/2017</a:t>
            </a:fld>
            <a:endParaRPr lang="en-GB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B8ECE-31E0-4903-B589-E26FE016544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GB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GB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GB"/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1441B-8E6B-4A23-98D0-2339167FB348}" type="datetimeFigureOut">
              <a:rPr lang="en-GB" smtClean="0"/>
              <a:pPr/>
              <a:t>20/02/2017</a:t>
            </a:fld>
            <a:endParaRPr lang="en-GB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B8ECE-31E0-4903-B589-E26FE016544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Kliknite, če želite urediti slog naslova matrice</a:t>
            </a:r>
            <a:endParaRPr lang="en-GB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GB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GB"/>
          </a:p>
        </p:txBody>
      </p:sp>
      <p:sp>
        <p:nvSpPr>
          <p:cNvPr id="7" name="Ograda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1441B-8E6B-4A23-98D0-2339167FB348}" type="datetimeFigureOut">
              <a:rPr lang="en-GB" smtClean="0"/>
              <a:pPr/>
              <a:t>20/02/2017</a:t>
            </a:fld>
            <a:endParaRPr lang="en-GB"/>
          </a:p>
        </p:txBody>
      </p:sp>
      <p:sp>
        <p:nvSpPr>
          <p:cNvPr id="8" name="Ograda no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Ograda številke diapoz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B8ECE-31E0-4903-B589-E26FE016544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GB"/>
          </a:p>
        </p:txBody>
      </p:sp>
      <p:sp>
        <p:nvSpPr>
          <p:cNvPr id="3" name="Ograda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1441B-8E6B-4A23-98D0-2339167FB348}" type="datetimeFigureOut">
              <a:rPr lang="en-GB" smtClean="0"/>
              <a:pPr/>
              <a:t>20/02/2017</a:t>
            </a:fld>
            <a:endParaRPr lang="en-GB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B8ECE-31E0-4903-B589-E26FE016544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1441B-8E6B-4A23-98D0-2339167FB348}" type="datetimeFigureOut">
              <a:rPr lang="en-GB" smtClean="0"/>
              <a:pPr/>
              <a:t>20/02/2017</a:t>
            </a:fld>
            <a:endParaRPr lang="en-GB"/>
          </a:p>
        </p:txBody>
      </p:sp>
      <p:sp>
        <p:nvSpPr>
          <p:cNvPr id="3" name="Ograda no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B8ECE-31E0-4903-B589-E26FE016544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Kliknite, če želite urediti slog naslova matrice</a:t>
            </a:r>
            <a:endParaRPr lang="en-GB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GB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1441B-8E6B-4A23-98D0-2339167FB348}" type="datetimeFigureOut">
              <a:rPr lang="en-GB" smtClean="0"/>
              <a:pPr/>
              <a:t>20/02/2017</a:t>
            </a:fld>
            <a:endParaRPr lang="en-GB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B8ECE-31E0-4903-B589-E26FE016544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Kliknite, če želite urediti slog naslova matrice</a:t>
            </a:r>
            <a:endParaRPr lang="en-GB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1441B-8E6B-4A23-98D0-2339167FB348}" type="datetimeFigureOut">
              <a:rPr lang="en-GB" smtClean="0"/>
              <a:pPr/>
              <a:t>20/02/2017</a:t>
            </a:fld>
            <a:endParaRPr lang="en-GB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B8ECE-31E0-4903-B589-E26FE016544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GB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GB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1441B-8E6B-4A23-98D0-2339167FB348}" type="datetimeFigureOut">
              <a:rPr lang="en-GB" smtClean="0"/>
              <a:pPr/>
              <a:t>20/02/2017</a:t>
            </a:fld>
            <a:endParaRPr lang="en-GB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B8ECE-31E0-4903-B589-E26FE016544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Kliknite, če želite urediti slog naslova matrice</a:t>
            </a:r>
            <a:endParaRPr lang="en-GB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GB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1441B-8E6B-4A23-98D0-2339167FB348}" type="datetimeFigureOut">
              <a:rPr lang="en-GB" smtClean="0"/>
              <a:pPr/>
              <a:t>20/02/2017</a:t>
            </a:fld>
            <a:endParaRPr lang="en-GB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B8ECE-31E0-4903-B589-E26FE016544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 smtClean="0"/>
              <a:t>Kliknite, če želite urediti slog naslova matrice</a:t>
            </a:r>
            <a:endParaRPr lang="en-GB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GB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F1441B-8E6B-4A23-98D0-2339167FB348}" type="datetimeFigureOut">
              <a:rPr lang="en-GB" smtClean="0"/>
              <a:pPr/>
              <a:t>20/02/2017</a:t>
            </a:fld>
            <a:endParaRPr lang="en-GB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8B8ECE-31E0-4903-B589-E26FE016544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sl-SI" altLang="x-none" b="1" dirty="0">
                <a:latin typeface="Calibri" charset="0"/>
                <a:ea typeface="ＭＳ Ｐゴシック" charset="-128"/>
              </a:rPr>
              <a:t>Razvoj splošne mature v smeri še</a:t>
            </a:r>
            <a:br>
              <a:rPr lang="sl-SI" altLang="x-none" b="1" dirty="0">
                <a:latin typeface="Calibri" charset="0"/>
                <a:ea typeface="ＭＳ Ｐゴシック" charset="-128"/>
              </a:rPr>
            </a:br>
            <a:r>
              <a:rPr lang="sl-SI" altLang="x-none" b="1" dirty="0">
                <a:latin typeface="Calibri" charset="0"/>
                <a:ea typeface="ＭＳ Ｐゴシック" charset="-128"/>
              </a:rPr>
              <a:t>večje odličnosti in pravičnosti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/>
              <a:t>Posvetovanje</a:t>
            </a:r>
            <a:r>
              <a:rPr lang="en-US" dirty="0" smtClean="0"/>
              <a:t> o </a:t>
            </a:r>
            <a:r>
              <a:rPr lang="en-US" dirty="0" err="1" smtClean="0"/>
              <a:t>splošni</a:t>
            </a:r>
            <a:r>
              <a:rPr lang="en-US" dirty="0" smtClean="0"/>
              <a:t> </a:t>
            </a:r>
            <a:r>
              <a:rPr lang="en-US" dirty="0" err="1" smtClean="0"/>
              <a:t>maturi</a:t>
            </a:r>
            <a:endParaRPr lang="en-US" dirty="0" smtClean="0"/>
          </a:p>
          <a:p>
            <a:r>
              <a:rPr lang="en-US" dirty="0" smtClean="0"/>
              <a:t>SAZU, 20. </a:t>
            </a:r>
            <a:r>
              <a:rPr lang="en-US" dirty="0" err="1" smtClean="0"/>
              <a:t>januar</a:t>
            </a:r>
            <a:r>
              <a:rPr lang="en-US" dirty="0" smtClean="0"/>
              <a:t> 2017</a:t>
            </a:r>
            <a:r>
              <a:rPr lang="en-US" dirty="0"/>
              <a:t/>
            </a:r>
            <a:br>
              <a:rPr lang="en-US" dirty="0"/>
            </a:br>
            <a:endParaRPr lang="en-US" b="1" dirty="0" smtClean="0"/>
          </a:p>
          <a:p>
            <a:r>
              <a:rPr lang="en-US" dirty="0" err="1" smtClean="0"/>
              <a:t>Blaž</a:t>
            </a:r>
            <a:r>
              <a:rPr lang="en-US" dirty="0" smtClean="0"/>
              <a:t> </a:t>
            </a:r>
            <a:r>
              <a:rPr lang="en-US" dirty="0" err="1" smtClean="0"/>
              <a:t>Zmazek</a:t>
            </a:r>
            <a:r>
              <a:rPr lang="en-US" dirty="0" smtClean="0"/>
              <a:t>, </a:t>
            </a:r>
            <a:r>
              <a:rPr lang="en-US" dirty="0" err="1" smtClean="0"/>
              <a:t>Alojz</a:t>
            </a:r>
            <a:r>
              <a:rPr lang="en-US" dirty="0" smtClean="0"/>
              <a:t> </a:t>
            </a:r>
            <a:r>
              <a:rPr lang="en-US" dirty="0" err="1" smtClean="0"/>
              <a:t>Pluško</a:t>
            </a:r>
            <a:r>
              <a:rPr lang="en-US" dirty="0" smtClean="0"/>
              <a:t>, Ivan </a:t>
            </a:r>
            <a:r>
              <a:rPr lang="en-US" dirty="0" err="1" smtClean="0"/>
              <a:t>Lorenčič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98606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err="1"/>
              <a:t>Razvoj</a:t>
            </a:r>
            <a:r>
              <a:rPr lang="en-US" b="1" dirty="0"/>
              <a:t> </a:t>
            </a:r>
            <a:r>
              <a:rPr lang="en-US" b="1" dirty="0" err="1"/>
              <a:t>s</a:t>
            </a:r>
            <a:r>
              <a:rPr lang="en-US" b="1" dirty="0" err="1" smtClean="0"/>
              <a:t>plošne</a:t>
            </a:r>
            <a:r>
              <a:rPr lang="en-US" b="1" dirty="0" smtClean="0"/>
              <a:t> </a:t>
            </a:r>
            <a:r>
              <a:rPr lang="en-US" b="1" dirty="0"/>
              <a:t>mature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Blaž</a:t>
            </a:r>
            <a:r>
              <a:rPr lang="en-US" dirty="0" smtClean="0"/>
              <a:t> </a:t>
            </a:r>
            <a:r>
              <a:rPr lang="en-US" dirty="0" err="1" smtClean="0"/>
              <a:t>Zmazek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78742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2"/>
          <p:cNvSpPr>
            <a:spLocks noGrp="1"/>
          </p:cNvSpPr>
          <p:nvPr>
            <p:ph type="sldNum" sz="quarter" idx="10"/>
          </p:nvPr>
        </p:nvSpPr>
        <p:spPr bwMode="auto">
          <a:xfrm>
            <a:off x="8162925" y="6381750"/>
            <a:ext cx="898525" cy="392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fld id="{45116167-9CAC-3E4B-90F0-8030719AF2EB}" type="slidenum">
              <a:rPr lang="en-US" altLang="x-none">
                <a:solidFill>
                  <a:srgbClr val="006A8E"/>
                </a:solidFill>
                <a:latin typeface="Calibri" charset="0"/>
              </a:rPr>
              <a:pPr eaLnBrk="1" hangingPunct="1"/>
              <a:t>3</a:t>
            </a:fld>
            <a:endParaRPr lang="en-US" altLang="x-none">
              <a:solidFill>
                <a:srgbClr val="006A8E"/>
              </a:solidFill>
              <a:latin typeface="Calibri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959825722"/>
              </p:ext>
            </p:extLst>
          </p:nvPr>
        </p:nvGraphicFramePr>
        <p:xfrm>
          <a:off x="410394" y="620688"/>
          <a:ext cx="8651056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Down Arrow 6"/>
          <p:cNvSpPr/>
          <p:nvPr/>
        </p:nvSpPr>
        <p:spPr>
          <a:xfrm>
            <a:off x="4914851" y="2780928"/>
            <a:ext cx="228600" cy="228600"/>
          </a:xfrm>
          <a:prstGeom prst="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8" name="Down Arrow 7"/>
          <p:cNvSpPr/>
          <p:nvPr/>
        </p:nvSpPr>
        <p:spPr>
          <a:xfrm flipV="1">
            <a:off x="3635896" y="1941513"/>
            <a:ext cx="228600" cy="228600"/>
          </a:xfrm>
          <a:prstGeom prst="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/>
          </a:p>
        </p:txBody>
      </p:sp>
      <p:sp>
        <p:nvSpPr>
          <p:cNvPr id="9" name="Right Arrow 8"/>
          <p:cNvSpPr>
            <a:spLocks noChangeArrowheads="1"/>
          </p:cNvSpPr>
          <p:nvPr/>
        </p:nvSpPr>
        <p:spPr bwMode="auto">
          <a:xfrm rot="19067941">
            <a:off x="5724525" y="2046288"/>
            <a:ext cx="2363788" cy="701675"/>
          </a:xfrm>
          <a:prstGeom prst="rightArrow">
            <a:avLst>
              <a:gd name="adj1" fmla="val 50000"/>
              <a:gd name="adj2" fmla="val 50001"/>
            </a:avLst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rgbClr val="2E2ECB"/>
            </a:solidFill>
            <a:miter lim="800000"/>
            <a:headEnd/>
            <a:tailEnd/>
          </a:ln>
          <a:effectLst>
            <a:outerShdw blurRad="400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spcAft>
                <a:spcPts val="600"/>
              </a:spcAft>
            </a:pPr>
            <a:r>
              <a:rPr lang="sl-SI" altLang="x-none" sz="1600" b="1">
                <a:solidFill>
                  <a:srgbClr val="FFFFFF"/>
                </a:solidFill>
                <a:latin typeface="Calibri" charset="0"/>
              </a:rPr>
              <a:t>5.predmet SM</a:t>
            </a:r>
            <a:endParaRPr lang="sl-SI" altLang="x-none">
              <a:solidFill>
                <a:srgbClr val="FFFFFF"/>
              </a:solidFill>
              <a:latin typeface="Calibri" charset="0"/>
            </a:endParaRPr>
          </a:p>
        </p:txBody>
      </p:sp>
      <p:cxnSp>
        <p:nvCxnSpPr>
          <p:cNvPr id="10" name="Straight Connector 9"/>
          <p:cNvCxnSpPr>
            <a:cxnSpLocks noChangeShapeType="1"/>
          </p:cNvCxnSpPr>
          <p:nvPr/>
        </p:nvCxnSpPr>
        <p:spPr bwMode="auto">
          <a:xfrm>
            <a:off x="410394" y="1860550"/>
            <a:ext cx="8208962" cy="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373202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Splošna</a:t>
            </a:r>
            <a:r>
              <a:rPr lang="en-US" b="1" dirty="0" smtClean="0"/>
              <a:t> </a:t>
            </a:r>
            <a:r>
              <a:rPr lang="en-US" b="1" dirty="0" err="1" smtClean="0"/>
              <a:t>matura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Zmat</a:t>
            </a:r>
            <a:r>
              <a:rPr lang="en-US" dirty="0" smtClean="0"/>
              <a:t> (2. </a:t>
            </a:r>
            <a:r>
              <a:rPr lang="en-US" dirty="0" err="1" smtClean="0"/>
              <a:t>člen</a:t>
            </a:r>
            <a:r>
              <a:rPr lang="en-US" dirty="0" smtClean="0"/>
              <a:t>): </a:t>
            </a:r>
            <a:r>
              <a:rPr lang="en-US" sz="2400" dirty="0"/>
              <a:t>S </a:t>
            </a:r>
            <a:r>
              <a:rPr lang="en-US" sz="2400" dirty="0" err="1"/>
              <a:t>splošno</a:t>
            </a:r>
            <a:r>
              <a:rPr lang="en-US" sz="2400" dirty="0"/>
              <a:t> </a:t>
            </a:r>
            <a:r>
              <a:rPr lang="en-US" sz="2400" dirty="0" err="1"/>
              <a:t>maturo</a:t>
            </a:r>
            <a:r>
              <a:rPr lang="en-US" sz="2400" dirty="0"/>
              <a:t> </a:t>
            </a:r>
            <a:r>
              <a:rPr lang="en-US" sz="2400" dirty="0" err="1"/>
              <a:t>kandidati</a:t>
            </a:r>
            <a:r>
              <a:rPr lang="en-US" sz="2400" dirty="0"/>
              <a:t> </a:t>
            </a:r>
            <a:r>
              <a:rPr lang="en-US" sz="2400" dirty="0" err="1"/>
              <a:t>dokazujejo</a:t>
            </a:r>
            <a:r>
              <a:rPr lang="en-US" sz="2400" dirty="0"/>
              <a:t> </a:t>
            </a:r>
            <a:r>
              <a:rPr lang="en-US" sz="2400" dirty="0" err="1"/>
              <a:t>doseganje</a:t>
            </a:r>
            <a:r>
              <a:rPr lang="en-US" sz="2400" dirty="0"/>
              <a:t> </a:t>
            </a:r>
            <a:r>
              <a:rPr lang="en-US" sz="2400" dirty="0" err="1"/>
              <a:t>standardov</a:t>
            </a:r>
            <a:r>
              <a:rPr lang="en-US" sz="2400" dirty="0"/>
              <a:t> </a:t>
            </a:r>
            <a:r>
              <a:rPr lang="en-US" sz="2400" dirty="0" err="1"/>
              <a:t>znanj</a:t>
            </a:r>
            <a:r>
              <a:rPr lang="en-US" sz="2400" dirty="0"/>
              <a:t>, </a:t>
            </a:r>
            <a:r>
              <a:rPr lang="en-US" sz="2400" dirty="0" err="1"/>
              <a:t>ki</a:t>
            </a:r>
            <a:r>
              <a:rPr lang="en-US" sz="2400" dirty="0"/>
              <a:t> so </a:t>
            </a:r>
            <a:r>
              <a:rPr lang="en-US" sz="2400" dirty="0" err="1"/>
              <a:t>določeni</a:t>
            </a:r>
            <a:r>
              <a:rPr lang="en-US" sz="2400" dirty="0"/>
              <a:t> s </a:t>
            </a:r>
            <a:r>
              <a:rPr lang="en-US" sz="2400" dirty="0" err="1"/>
              <a:t>cilji</a:t>
            </a:r>
            <a:r>
              <a:rPr lang="en-US" sz="2400" dirty="0"/>
              <a:t> </a:t>
            </a:r>
            <a:r>
              <a:rPr lang="en-US" sz="2400" dirty="0" err="1"/>
              <a:t>gimnazijskih</a:t>
            </a:r>
            <a:r>
              <a:rPr lang="en-US" sz="2400" dirty="0"/>
              <a:t> </a:t>
            </a:r>
            <a:r>
              <a:rPr lang="en-US" sz="2400" dirty="0" err="1"/>
              <a:t>programov</a:t>
            </a:r>
            <a:r>
              <a:rPr lang="en-US" sz="2400" dirty="0"/>
              <a:t>, </a:t>
            </a:r>
            <a:r>
              <a:rPr lang="en-US" sz="2400" dirty="0" err="1"/>
              <a:t>programom</a:t>
            </a:r>
            <a:r>
              <a:rPr lang="en-US" sz="2400" dirty="0"/>
              <a:t> </a:t>
            </a:r>
            <a:r>
              <a:rPr lang="en-US" sz="2400" dirty="0" err="1"/>
              <a:t>maturitetnega</a:t>
            </a:r>
            <a:r>
              <a:rPr lang="en-US" sz="2400" dirty="0"/>
              <a:t> </a:t>
            </a:r>
            <a:r>
              <a:rPr lang="en-US" sz="2400" dirty="0" err="1"/>
              <a:t>tečaja</a:t>
            </a:r>
            <a:r>
              <a:rPr lang="en-US" sz="2400" dirty="0"/>
              <a:t> in </a:t>
            </a:r>
            <a:r>
              <a:rPr lang="en-US" sz="2400" b="1" dirty="0" err="1"/>
              <a:t>usposobljenost</a:t>
            </a:r>
            <a:r>
              <a:rPr lang="en-US" sz="2400" b="1" dirty="0"/>
              <a:t> </a:t>
            </a:r>
            <a:r>
              <a:rPr lang="en-US" sz="2400" b="1" dirty="0" err="1"/>
              <a:t>za</a:t>
            </a:r>
            <a:r>
              <a:rPr lang="en-US" sz="2400" b="1" dirty="0"/>
              <a:t> </a:t>
            </a:r>
            <a:r>
              <a:rPr lang="en-US" sz="2400" b="1" dirty="0" err="1"/>
              <a:t>univerzitetni</a:t>
            </a:r>
            <a:r>
              <a:rPr lang="en-US" sz="2400" b="1" dirty="0"/>
              <a:t> </a:t>
            </a:r>
            <a:r>
              <a:rPr lang="en-US" sz="2400" b="1" dirty="0" err="1"/>
              <a:t>študij</a:t>
            </a:r>
            <a:r>
              <a:rPr lang="en-US" sz="2400" dirty="0" smtClean="0"/>
              <a:t>.</a:t>
            </a:r>
          </a:p>
          <a:p>
            <a:r>
              <a:rPr lang="en-US" dirty="0" smtClean="0"/>
              <a:t>DK SM v </a:t>
            </a:r>
            <a:r>
              <a:rPr lang="en-US" dirty="0" err="1" smtClean="0"/>
              <a:t>skladi</a:t>
            </a:r>
            <a:r>
              <a:rPr lang="en-US" dirty="0" smtClean="0"/>
              <a:t> z </a:t>
            </a:r>
            <a:r>
              <a:rPr lang="en-US" dirty="0" err="1" smtClean="0"/>
              <a:t>ZMat</a:t>
            </a:r>
            <a:endParaRPr lang="en-US" dirty="0" smtClean="0"/>
          </a:p>
          <a:p>
            <a:pPr lvl="1"/>
            <a:r>
              <a:rPr lang="en-US" dirty="0" err="1"/>
              <a:t>opravlja</a:t>
            </a:r>
            <a:r>
              <a:rPr lang="en-US" dirty="0"/>
              <a:t> </a:t>
            </a:r>
            <a:r>
              <a:rPr lang="en-US" dirty="0" err="1"/>
              <a:t>druge</a:t>
            </a:r>
            <a:r>
              <a:rPr lang="en-US" dirty="0"/>
              <a:t> </a:t>
            </a:r>
            <a:r>
              <a:rPr lang="en-US" dirty="0" err="1"/>
              <a:t>naloge</a:t>
            </a:r>
            <a:r>
              <a:rPr lang="en-US" dirty="0"/>
              <a:t> v </a:t>
            </a:r>
            <a:r>
              <a:rPr lang="en-US" dirty="0" err="1"/>
              <a:t>skladu</a:t>
            </a:r>
            <a:r>
              <a:rPr lang="en-US" dirty="0"/>
              <a:t> z </a:t>
            </a:r>
            <a:r>
              <a:rPr lang="en-US" dirty="0" err="1"/>
              <a:t>zakonom</a:t>
            </a:r>
            <a:r>
              <a:rPr lang="en-US" dirty="0"/>
              <a:t> in </a:t>
            </a:r>
            <a:r>
              <a:rPr lang="en-US" dirty="0" err="1"/>
              <a:t>drugimi</a:t>
            </a:r>
            <a:r>
              <a:rPr lang="en-US" dirty="0"/>
              <a:t> </a:t>
            </a:r>
            <a:r>
              <a:rPr lang="en-US" dirty="0" err="1"/>
              <a:t>predpisi</a:t>
            </a:r>
            <a:r>
              <a:rPr lang="en-US" dirty="0" smtClean="0"/>
              <a:t>.</a:t>
            </a:r>
          </a:p>
          <a:p>
            <a:r>
              <a:rPr lang="en-US" dirty="0" smtClean="0"/>
              <a:t>DK SM </a:t>
            </a:r>
            <a:r>
              <a:rPr lang="en-US" dirty="0" err="1" smtClean="0"/>
              <a:t>opozarja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razloge</a:t>
            </a:r>
            <a:r>
              <a:rPr lang="en-US" dirty="0" smtClean="0"/>
              <a:t> </a:t>
            </a:r>
            <a:r>
              <a:rPr lang="en-US" dirty="0" err="1" smtClean="0"/>
              <a:t>za</a:t>
            </a:r>
            <a:r>
              <a:rPr lang="en-US" dirty="0" smtClean="0"/>
              <a:t> </a:t>
            </a:r>
            <a:r>
              <a:rPr lang="en-US" dirty="0" err="1" smtClean="0"/>
              <a:t>dosledno</a:t>
            </a:r>
            <a:r>
              <a:rPr lang="en-US" dirty="0" smtClean="0"/>
              <a:t> </a:t>
            </a:r>
            <a:r>
              <a:rPr lang="en-US" dirty="0" err="1" smtClean="0"/>
              <a:t>upoštevanje</a:t>
            </a:r>
            <a:r>
              <a:rPr lang="en-US" dirty="0" smtClean="0"/>
              <a:t> 38. </a:t>
            </a:r>
            <a:r>
              <a:rPr lang="en-US" dirty="0" err="1" smtClean="0"/>
              <a:t>člena</a:t>
            </a:r>
            <a:r>
              <a:rPr lang="en-US" dirty="0" smtClean="0"/>
              <a:t> </a:t>
            </a:r>
            <a:r>
              <a:rPr lang="en-US" dirty="0" err="1" smtClean="0"/>
              <a:t>ZViS</a:t>
            </a:r>
            <a:r>
              <a:rPr lang="en-US" dirty="0" smtClean="0"/>
              <a:t>:</a:t>
            </a:r>
          </a:p>
          <a:p>
            <a:pPr lvl="1"/>
            <a:r>
              <a:rPr lang="en-US" dirty="0"/>
              <a:t>l</a:t>
            </a:r>
            <a:r>
              <a:rPr lang="en-US" dirty="0" smtClean="0"/>
              <a:t>e </a:t>
            </a:r>
            <a:r>
              <a:rPr lang="en-US" dirty="0" err="1" smtClean="0"/>
              <a:t>na</a:t>
            </a:r>
            <a:r>
              <a:rPr lang="en-US" dirty="0" smtClean="0"/>
              <a:t> SM se </a:t>
            </a:r>
            <a:r>
              <a:rPr lang="en-US" dirty="0" err="1" smtClean="0"/>
              <a:t>preverja</a:t>
            </a:r>
            <a:r>
              <a:rPr lang="en-US" dirty="0" smtClean="0"/>
              <a:t> </a:t>
            </a:r>
            <a:r>
              <a:rPr lang="en-US" dirty="0" err="1" smtClean="0"/>
              <a:t>doseganje</a:t>
            </a:r>
            <a:r>
              <a:rPr lang="en-US" dirty="0" smtClean="0"/>
              <a:t> </a:t>
            </a:r>
            <a:r>
              <a:rPr lang="en-US" dirty="0" err="1" smtClean="0"/>
              <a:t>splošnih</a:t>
            </a:r>
            <a:r>
              <a:rPr lang="en-US" dirty="0" smtClean="0"/>
              <a:t> </a:t>
            </a:r>
            <a:r>
              <a:rPr lang="en-US" dirty="0" err="1" smtClean="0"/>
              <a:t>znanj</a:t>
            </a:r>
            <a:r>
              <a:rPr lang="en-US" dirty="0" smtClean="0"/>
              <a:t>, </a:t>
            </a:r>
            <a:r>
              <a:rPr lang="en-US" dirty="0" err="1" smtClean="0"/>
              <a:t>ki</a:t>
            </a:r>
            <a:r>
              <a:rPr lang="en-US" dirty="0" smtClean="0"/>
              <a:t> so </a:t>
            </a:r>
            <a:r>
              <a:rPr lang="en-US" dirty="0" err="1" smtClean="0"/>
              <a:t>potrebna</a:t>
            </a:r>
            <a:r>
              <a:rPr lang="en-US" dirty="0" smtClean="0"/>
              <a:t> </a:t>
            </a:r>
            <a:r>
              <a:rPr lang="en-US" dirty="0" err="1" smtClean="0"/>
              <a:t>za</a:t>
            </a:r>
            <a:r>
              <a:rPr lang="en-US" dirty="0" smtClean="0"/>
              <a:t> </a:t>
            </a:r>
            <a:r>
              <a:rPr lang="en-US" dirty="0" err="1" smtClean="0"/>
              <a:t>univerzitetni</a:t>
            </a:r>
            <a:r>
              <a:rPr lang="en-US" dirty="0" smtClean="0"/>
              <a:t> </a:t>
            </a:r>
            <a:r>
              <a:rPr lang="en-US" dirty="0" err="1" smtClean="0"/>
              <a:t>študij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12370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b="1" dirty="0" smtClean="0"/>
              <a:t>Spremembe na 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err="1" smtClean="0"/>
              <a:t>Sistem</a:t>
            </a:r>
            <a:r>
              <a:rPr lang="en-US" sz="3600" dirty="0" smtClean="0"/>
              <a:t> </a:t>
            </a:r>
            <a:r>
              <a:rPr lang="en-US" sz="3600" dirty="0" err="1"/>
              <a:t>s</a:t>
            </a:r>
            <a:r>
              <a:rPr lang="en-US" sz="3600" dirty="0" err="1" smtClean="0"/>
              <a:t>plošne</a:t>
            </a:r>
            <a:r>
              <a:rPr lang="en-US" sz="3600" dirty="0" smtClean="0"/>
              <a:t> </a:t>
            </a:r>
            <a:r>
              <a:rPr lang="en-US" sz="3600" dirty="0"/>
              <a:t>mature (</a:t>
            </a:r>
            <a:r>
              <a:rPr lang="en-US" sz="3600" dirty="0" smtClean="0"/>
              <a:t>SM)</a:t>
            </a:r>
            <a:r>
              <a:rPr lang="sl-SI" sz="3600" dirty="0"/>
              <a:t> </a:t>
            </a:r>
            <a:r>
              <a:rPr lang="sl-SI" sz="3600" dirty="0" smtClean="0"/>
              <a:t>je </a:t>
            </a:r>
            <a:r>
              <a:rPr lang="sl-SI" sz="3600" dirty="0"/>
              <a:t>treba razvijati s ključnim namenom </a:t>
            </a:r>
            <a:r>
              <a:rPr lang="sl-SI" sz="3600" b="1" dirty="0" smtClean="0"/>
              <a:t>izboljšanja konkurenčnosti </a:t>
            </a:r>
            <a:r>
              <a:rPr lang="sl-SI" sz="3600" b="1" dirty="0"/>
              <a:t>države</a:t>
            </a:r>
            <a:r>
              <a:rPr lang="sl-SI" sz="3600" dirty="0"/>
              <a:t>.</a:t>
            </a:r>
          </a:p>
          <a:p>
            <a:r>
              <a:rPr lang="sl-SI" sz="3600" b="1" dirty="0"/>
              <a:t>SM</a:t>
            </a:r>
            <a:r>
              <a:rPr lang="sl-SI" sz="3600" dirty="0"/>
              <a:t> je instrument za </a:t>
            </a:r>
            <a:r>
              <a:rPr lang="sl-SI" sz="3600" b="1" dirty="0"/>
              <a:t>doseganje visokih standardov znanja</a:t>
            </a:r>
            <a:r>
              <a:rPr lang="sl-SI" sz="3600" dirty="0"/>
              <a:t>, ki udejanja </a:t>
            </a:r>
            <a:r>
              <a:rPr lang="sl-SI" sz="3600" dirty="0" smtClean="0"/>
              <a:t>nadpovprečno </a:t>
            </a:r>
            <a:r>
              <a:rPr lang="sl-SI" sz="3600" dirty="0"/>
              <a:t>podjetnost in </a:t>
            </a:r>
            <a:r>
              <a:rPr lang="sl-SI" sz="3600" dirty="0" smtClean="0"/>
              <a:t>ustvarjalnost</a:t>
            </a:r>
            <a:r>
              <a:rPr lang="sl-SI" sz="3600" dirty="0"/>
              <a:t>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1614539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b="1" dirty="0"/>
              <a:t>Razlogi za </a:t>
            </a:r>
            <a:r>
              <a:rPr lang="sl-SI" b="1" dirty="0" smtClean="0"/>
              <a:t>spremembe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b="1" dirty="0" err="1" smtClean="0">
                <a:latin typeface="Arial" charset="0"/>
                <a:ea typeface="Arial" charset="0"/>
                <a:cs typeface="Arial" charset="0"/>
              </a:rPr>
              <a:t>Enotna</a:t>
            </a:r>
            <a:r>
              <a:rPr lang="en-US" b="1" dirty="0" smtClean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b="1" dirty="0" err="1" smtClean="0">
                <a:latin typeface="Arial" charset="0"/>
                <a:ea typeface="Arial" charset="0"/>
                <a:cs typeface="Arial" charset="0"/>
              </a:rPr>
              <a:t>višja</a:t>
            </a:r>
            <a:r>
              <a:rPr lang="en-US" b="1" dirty="0" smtClean="0">
                <a:latin typeface="Arial" charset="0"/>
                <a:ea typeface="Arial" charset="0"/>
                <a:cs typeface="Arial" charset="0"/>
              </a:rPr>
              <a:t> raven </a:t>
            </a:r>
            <a:r>
              <a:rPr lang="en-US" b="1" dirty="0" err="1" smtClean="0">
                <a:latin typeface="Arial" charset="0"/>
                <a:ea typeface="Arial" charset="0"/>
                <a:cs typeface="Arial" charset="0"/>
              </a:rPr>
              <a:t>zahtevnosti</a:t>
            </a:r>
            <a:r>
              <a:rPr lang="en-US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se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vpelje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pri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vseh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ostalih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izbirnih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predmetih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SM.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Izpiti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se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ocenjujejo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z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enotno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povišano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ocenjevalno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lestvico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z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ocenami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od 1 do 8.</a:t>
            </a: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lvl="0"/>
            <a:r>
              <a:rPr lang="en-US" dirty="0">
                <a:latin typeface="Arial" charset="0"/>
                <a:ea typeface="Arial" charset="0"/>
                <a:cs typeface="Arial" charset="0"/>
              </a:rPr>
              <a:t>S </a:t>
            </a:r>
            <a:r>
              <a:rPr lang="en-US" dirty="0" err="1">
                <a:latin typeface="Arial" charset="0"/>
                <a:ea typeface="Arial" charset="0"/>
                <a:cs typeface="Arial" charset="0"/>
              </a:rPr>
              <a:t>posodobitvijo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ea typeface="Arial" charset="0"/>
                <a:cs typeface="Arial" charset="0"/>
              </a:rPr>
              <a:t>notranjih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ea typeface="Arial" charset="0"/>
                <a:cs typeface="Arial" charset="0"/>
              </a:rPr>
              <a:t>delov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ea typeface="Arial" charset="0"/>
                <a:cs typeface="Arial" charset="0"/>
              </a:rPr>
              <a:t>izpitov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 je </a:t>
            </a:r>
            <a:r>
              <a:rPr lang="en-US" dirty="0" err="1">
                <a:latin typeface="Arial" charset="0"/>
                <a:ea typeface="Arial" charset="0"/>
                <a:cs typeface="Arial" charset="0"/>
              </a:rPr>
              <a:t>potrebno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b="1" dirty="0" err="1">
                <a:latin typeface="Arial" charset="0"/>
                <a:ea typeface="Arial" charset="0"/>
                <a:cs typeface="Arial" charset="0"/>
              </a:rPr>
              <a:t>odpraviti</a:t>
            </a:r>
            <a:r>
              <a:rPr lang="en-US" b="1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b="1" dirty="0" err="1">
                <a:latin typeface="Arial" charset="0"/>
                <a:ea typeface="Arial" charset="0"/>
                <a:cs typeface="Arial" charset="0"/>
              </a:rPr>
              <a:t>vpliv</a:t>
            </a:r>
            <a:r>
              <a:rPr lang="en-US" b="1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b="1" dirty="0" err="1">
                <a:latin typeface="Arial" charset="0"/>
                <a:ea typeface="Arial" charset="0"/>
                <a:cs typeface="Arial" charset="0"/>
              </a:rPr>
              <a:t>zunanjih</a:t>
            </a:r>
            <a:r>
              <a:rPr lang="en-US" b="1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b="1" dirty="0" err="1">
                <a:latin typeface="Arial" charset="0"/>
                <a:ea typeface="Arial" charset="0"/>
                <a:cs typeface="Arial" charset="0"/>
              </a:rPr>
              <a:t>dejavnikov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ea typeface="Arial" charset="0"/>
                <a:cs typeface="Arial" charset="0"/>
              </a:rPr>
              <a:t>na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ea typeface="Arial" charset="0"/>
                <a:cs typeface="Arial" charset="0"/>
              </a:rPr>
              <a:t>nekoreliranost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ea typeface="Arial" charset="0"/>
                <a:cs typeface="Arial" charset="0"/>
              </a:rPr>
              <a:t>internega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ea typeface="Arial" charset="0"/>
                <a:cs typeface="Arial" charset="0"/>
              </a:rPr>
              <a:t>dela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 SM z </a:t>
            </a:r>
            <a:r>
              <a:rPr lang="en-US" dirty="0" err="1">
                <a:latin typeface="Arial" charset="0"/>
                <a:ea typeface="Arial" charset="0"/>
                <a:cs typeface="Arial" charset="0"/>
              </a:rPr>
              <a:t>eksternim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>
                <a:latin typeface="Arial" charset="0"/>
                <a:ea typeface="Arial" charset="0"/>
                <a:cs typeface="Arial" charset="0"/>
              </a:rPr>
              <a:t>delom</a:t>
            </a:r>
            <a:r>
              <a:rPr lang="sl-SI" dirty="0">
                <a:latin typeface="Arial" charset="0"/>
                <a:ea typeface="Arial" charset="0"/>
                <a:cs typeface="Arial" charset="0"/>
              </a:rPr>
              <a:t>.</a:t>
            </a:r>
            <a:r>
              <a:rPr lang="sl-SI" dirty="0"/>
              <a:t>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9004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Namen</a:t>
            </a:r>
            <a:r>
              <a:rPr lang="en-US" b="1" dirty="0"/>
              <a:t> </a:t>
            </a:r>
            <a:r>
              <a:rPr lang="en-US" b="1" dirty="0" err="1"/>
              <a:t>sprememb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Z </a:t>
            </a:r>
            <a:r>
              <a:rPr lang="en-US" dirty="0" err="1"/>
              <a:t>uvedbo</a:t>
            </a:r>
            <a:r>
              <a:rPr lang="en-US" dirty="0"/>
              <a:t> </a:t>
            </a:r>
            <a:r>
              <a:rPr lang="en-US" b="1" dirty="0" err="1"/>
              <a:t>enotne</a:t>
            </a:r>
            <a:r>
              <a:rPr lang="en-US" b="1" dirty="0"/>
              <a:t> </a:t>
            </a:r>
            <a:r>
              <a:rPr lang="en-US" b="1" dirty="0" err="1"/>
              <a:t>ravni</a:t>
            </a:r>
            <a:r>
              <a:rPr lang="en-US" b="1" dirty="0"/>
              <a:t> </a:t>
            </a:r>
            <a:r>
              <a:rPr lang="en-US" b="1" dirty="0" err="1"/>
              <a:t>zahtevnosti</a:t>
            </a:r>
            <a:r>
              <a:rPr lang="en-US" b="1" dirty="0"/>
              <a:t> </a:t>
            </a:r>
            <a:r>
              <a:rPr lang="en-US" dirty="0" err="1"/>
              <a:t>pri</a:t>
            </a:r>
            <a:r>
              <a:rPr lang="en-US" dirty="0"/>
              <a:t> </a:t>
            </a:r>
            <a:r>
              <a:rPr lang="en-US" dirty="0" err="1" smtClean="0"/>
              <a:t>izbirnih</a:t>
            </a:r>
            <a:r>
              <a:rPr lang="en-US" dirty="0" smtClean="0"/>
              <a:t> </a:t>
            </a:r>
            <a:r>
              <a:rPr lang="en-US" dirty="0" err="1" smtClean="0"/>
              <a:t>predmetih</a:t>
            </a:r>
            <a:r>
              <a:rPr lang="en-US" dirty="0" smtClean="0"/>
              <a:t> </a:t>
            </a:r>
            <a:r>
              <a:rPr lang="en-US" dirty="0"/>
              <a:t>SM </a:t>
            </a:r>
            <a:r>
              <a:rPr lang="en-US" dirty="0" smtClean="0"/>
              <a:t>in </a:t>
            </a:r>
            <a:r>
              <a:rPr lang="en-US" b="1" dirty="0" err="1" smtClean="0"/>
              <a:t>posodobitvijo</a:t>
            </a:r>
            <a:r>
              <a:rPr lang="en-US" b="1" dirty="0"/>
              <a:t> </a:t>
            </a:r>
            <a:r>
              <a:rPr lang="en-US" b="1" dirty="0" err="1"/>
              <a:t>internih</a:t>
            </a:r>
            <a:r>
              <a:rPr lang="en-US" b="1" dirty="0"/>
              <a:t> </a:t>
            </a:r>
            <a:r>
              <a:rPr lang="en-US" b="1" dirty="0" err="1"/>
              <a:t>delov</a:t>
            </a:r>
            <a:r>
              <a:rPr lang="en-US" b="1" dirty="0"/>
              <a:t> </a:t>
            </a:r>
            <a:r>
              <a:rPr lang="en-US" dirty="0" err="1"/>
              <a:t>izpitov</a:t>
            </a:r>
            <a:r>
              <a:rPr lang="en-US" dirty="0"/>
              <a:t> </a:t>
            </a:r>
            <a:r>
              <a:rPr lang="en-US" dirty="0" err="1"/>
              <a:t>želi</a:t>
            </a:r>
            <a:r>
              <a:rPr lang="en-US" dirty="0"/>
              <a:t> DK SM:</a:t>
            </a:r>
          </a:p>
          <a:p>
            <a:pPr lvl="1">
              <a:buFont typeface="Arial" charset="0"/>
              <a:buChar char="•"/>
            </a:pPr>
            <a:r>
              <a:rPr lang="en-US" sz="3200" dirty="0" err="1"/>
              <a:t>omogočiti</a:t>
            </a:r>
            <a:r>
              <a:rPr lang="en-US" sz="3200" dirty="0"/>
              <a:t> </a:t>
            </a:r>
            <a:r>
              <a:rPr lang="en-US" sz="3200" dirty="0" err="1"/>
              <a:t>tudi</a:t>
            </a:r>
            <a:r>
              <a:rPr lang="en-US" sz="3200" dirty="0"/>
              <a:t> </a:t>
            </a:r>
            <a:r>
              <a:rPr lang="en-US" sz="3200" dirty="0" err="1"/>
              <a:t>na</a:t>
            </a:r>
            <a:r>
              <a:rPr lang="en-US" sz="3200" dirty="0"/>
              <a:t> </a:t>
            </a:r>
            <a:r>
              <a:rPr lang="en-US" sz="3200" dirty="0" err="1"/>
              <a:t>drugih</a:t>
            </a:r>
            <a:r>
              <a:rPr lang="en-US" sz="3200" dirty="0"/>
              <a:t> </a:t>
            </a:r>
            <a:r>
              <a:rPr lang="en-US" sz="3200" dirty="0" err="1" smtClean="0"/>
              <a:t>področjih</a:t>
            </a:r>
            <a:r>
              <a:rPr lang="en-US" sz="3200" dirty="0" smtClean="0"/>
              <a:t> </a:t>
            </a:r>
            <a:r>
              <a:rPr lang="en-US" sz="3200" b="1" dirty="0" err="1" smtClean="0"/>
              <a:t>nadarjenim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dijakom</a:t>
            </a:r>
            <a:r>
              <a:rPr lang="en-US" sz="3200" dirty="0" smtClean="0"/>
              <a:t>, da </a:t>
            </a:r>
            <a:r>
              <a:rPr lang="en-US" sz="3200" dirty="0" err="1" smtClean="0"/>
              <a:t>izkažejo</a:t>
            </a:r>
            <a:r>
              <a:rPr lang="en-US" sz="3200" dirty="0" smtClean="0"/>
              <a:t> </a:t>
            </a:r>
            <a:r>
              <a:rPr lang="en-US" sz="3200" dirty="0" err="1" smtClean="0"/>
              <a:t>svoje</a:t>
            </a:r>
            <a:r>
              <a:rPr lang="en-US" sz="3200" dirty="0" smtClean="0"/>
              <a:t> </a:t>
            </a:r>
            <a:r>
              <a:rPr lang="en-US" sz="3200" dirty="0" err="1" smtClean="0"/>
              <a:t>poglobljeno</a:t>
            </a:r>
            <a:r>
              <a:rPr lang="en-US" sz="3200" dirty="0" smtClean="0"/>
              <a:t> </a:t>
            </a:r>
            <a:r>
              <a:rPr lang="en-US" sz="3200" dirty="0" err="1" smtClean="0"/>
              <a:t>znanje</a:t>
            </a:r>
            <a:r>
              <a:rPr lang="en-US" sz="3200" dirty="0" smtClean="0"/>
              <a:t> </a:t>
            </a:r>
            <a:r>
              <a:rPr lang="en-US" sz="3200" dirty="0"/>
              <a:t>in </a:t>
            </a:r>
            <a:r>
              <a:rPr lang="en-US" sz="3200" dirty="0" err="1"/>
              <a:t>predanost</a:t>
            </a:r>
            <a:r>
              <a:rPr lang="en-US" sz="3200" dirty="0"/>
              <a:t> </a:t>
            </a:r>
            <a:r>
              <a:rPr lang="en-US" sz="3200" dirty="0" err="1"/>
              <a:t>trdemu</a:t>
            </a:r>
            <a:r>
              <a:rPr lang="en-US" sz="3200" dirty="0"/>
              <a:t> </a:t>
            </a:r>
            <a:r>
              <a:rPr lang="en-US" sz="3200" dirty="0" err="1"/>
              <a:t>delu</a:t>
            </a:r>
            <a:r>
              <a:rPr lang="en-US" sz="3200" dirty="0"/>
              <a:t> </a:t>
            </a:r>
            <a:r>
              <a:rPr lang="en-US" sz="3200" dirty="0" err="1"/>
              <a:t>na</a:t>
            </a:r>
            <a:r>
              <a:rPr lang="en-US" sz="3200" dirty="0"/>
              <a:t> </a:t>
            </a:r>
            <a:r>
              <a:rPr lang="en-US" sz="3200" dirty="0" err="1"/>
              <a:t>izbranem</a:t>
            </a:r>
            <a:r>
              <a:rPr lang="en-US" sz="3200" dirty="0"/>
              <a:t> </a:t>
            </a:r>
            <a:r>
              <a:rPr lang="en-US" sz="3200" dirty="0" err="1"/>
              <a:t>temeljnem</a:t>
            </a:r>
            <a:r>
              <a:rPr lang="en-US" sz="3200" dirty="0"/>
              <a:t>, </a:t>
            </a:r>
            <a:r>
              <a:rPr lang="en-US" sz="3200" dirty="0" err="1"/>
              <a:t>splošno-izobraževalnem</a:t>
            </a:r>
            <a:r>
              <a:rPr lang="en-US" sz="3200" dirty="0"/>
              <a:t>, </a:t>
            </a:r>
            <a:r>
              <a:rPr lang="en-US" sz="3200" dirty="0" err="1"/>
              <a:t>strokovnem</a:t>
            </a:r>
            <a:r>
              <a:rPr lang="en-US" sz="3200" dirty="0"/>
              <a:t> </a:t>
            </a:r>
            <a:r>
              <a:rPr lang="en-US" sz="3200" dirty="0" err="1"/>
              <a:t>ali</a:t>
            </a:r>
            <a:r>
              <a:rPr lang="en-US" sz="3200" dirty="0"/>
              <a:t> </a:t>
            </a:r>
            <a:r>
              <a:rPr lang="en-US" sz="3200" dirty="0" err="1"/>
              <a:t>umetniškem</a:t>
            </a:r>
            <a:r>
              <a:rPr lang="en-US" sz="3200" dirty="0"/>
              <a:t> </a:t>
            </a:r>
            <a:r>
              <a:rPr lang="en-US" sz="3200" dirty="0" err="1"/>
              <a:t>področju</a:t>
            </a:r>
            <a:r>
              <a:rPr lang="en-US" sz="3200" dirty="0"/>
              <a:t>,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35719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Namen</a:t>
            </a:r>
            <a:r>
              <a:rPr lang="en-US" b="1" dirty="0"/>
              <a:t> </a:t>
            </a:r>
            <a:r>
              <a:rPr lang="en-US" b="1" dirty="0" err="1"/>
              <a:t>sprememb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Font typeface="Arial" charset="0"/>
              <a:buChar char="•"/>
            </a:pPr>
            <a:r>
              <a:rPr lang="en-US" sz="3200" b="1" dirty="0" err="1"/>
              <a:t>dvigniti</a:t>
            </a:r>
            <a:r>
              <a:rPr lang="en-US" sz="3200" b="1" dirty="0"/>
              <a:t> raven </a:t>
            </a:r>
            <a:r>
              <a:rPr lang="en-US" sz="3200" dirty="0" err="1"/>
              <a:t>izkazanega</a:t>
            </a:r>
            <a:r>
              <a:rPr lang="en-US" sz="3200" dirty="0"/>
              <a:t> in </a:t>
            </a:r>
            <a:r>
              <a:rPr lang="en-US" sz="3200" dirty="0" err="1"/>
              <a:t>ovrednotenega</a:t>
            </a:r>
            <a:r>
              <a:rPr lang="en-US" sz="3200" b="1" dirty="0"/>
              <a:t> </a:t>
            </a:r>
            <a:r>
              <a:rPr lang="en-US" sz="3200" b="1" dirty="0" err="1"/>
              <a:t>znanja</a:t>
            </a:r>
            <a:r>
              <a:rPr lang="en-US" sz="3200" b="1" dirty="0"/>
              <a:t> </a:t>
            </a:r>
            <a:r>
              <a:rPr lang="en-US" sz="3200" dirty="0"/>
              <a:t>(</a:t>
            </a:r>
            <a:r>
              <a:rPr lang="en-US" sz="3200" dirty="0" err="1"/>
              <a:t>posledično</a:t>
            </a:r>
            <a:r>
              <a:rPr lang="en-US" sz="3200" dirty="0"/>
              <a:t> </a:t>
            </a:r>
            <a:r>
              <a:rPr lang="en-US" sz="3200" dirty="0" err="1"/>
              <a:t>izboljšati</a:t>
            </a:r>
            <a:r>
              <a:rPr lang="en-US" sz="3200" dirty="0"/>
              <a:t> </a:t>
            </a:r>
            <a:r>
              <a:rPr lang="en-US" sz="3200" dirty="0" err="1"/>
              <a:t>rezultate</a:t>
            </a:r>
            <a:r>
              <a:rPr lang="en-US" sz="3200" dirty="0"/>
              <a:t> </a:t>
            </a:r>
            <a:r>
              <a:rPr lang="en-US" sz="3200" dirty="0" err="1"/>
              <a:t>naših</a:t>
            </a:r>
            <a:r>
              <a:rPr lang="en-US" sz="3200" dirty="0"/>
              <a:t> </a:t>
            </a:r>
            <a:r>
              <a:rPr lang="en-US" sz="3200" dirty="0" err="1"/>
              <a:t>dijakov</a:t>
            </a:r>
            <a:r>
              <a:rPr lang="en-US" sz="3200" dirty="0"/>
              <a:t> </a:t>
            </a:r>
            <a:r>
              <a:rPr lang="en-US" sz="3200" dirty="0" err="1"/>
              <a:t>na</a:t>
            </a:r>
            <a:r>
              <a:rPr lang="en-US" sz="3200" dirty="0"/>
              <a:t> </a:t>
            </a:r>
            <a:r>
              <a:rPr lang="en-US" sz="3200" dirty="0" err="1"/>
              <a:t>višji</a:t>
            </a:r>
            <a:r>
              <a:rPr lang="en-US" sz="3200" dirty="0"/>
              <a:t> </a:t>
            </a:r>
            <a:r>
              <a:rPr lang="en-US" sz="3200" dirty="0" err="1"/>
              <a:t>ravni</a:t>
            </a:r>
            <a:r>
              <a:rPr lang="en-US" sz="3200" dirty="0"/>
              <a:t> </a:t>
            </a:r>
            <a:r>
              <a:rPr lang="en-US" sz="3200" dirty="0" err="1"/>
              <a:t>zahtevnosti</a:t>
            </a:r>
            <a:r>
              <a:rPr lang="en-US" sz="3200" dirty="0"/>
              <a:t>) </a:t>
            </a:r>
            <a:r>
              <a:rPr lang="en-US" sz="3200" dirty="0" err="1"/>
              <a:t>ter</a:t>
            </a:r>
            <a:endParaRPr lang="en-US" sz="3200" dirty="0"/>
          </a:p>
          <a:p>
            <a:pPr lvl="1">
              <a:buFont typeface="Arial" charset="0"/>
              <a:buChar char="•"/>
            </a:pPr>
            <a:r>
              <a:rPr lang="en-US" sz="3200" b="1" dirty="0" err="1"/>
              <a:t>izboljšati</a:t>
            </a:r>
            <a:r>
              <a:rPr lang="en-US" sz="3200" b="1" dirty="0"/>
              <a:t> </a:t>
            </a:r>
            <a:r>
              <a:rPr lang="en-US" sz="3200" b="1" dirty="0" err="1"/>
              <a:t>primerljivost</a:t>
            </a:r>
            <a:r>
              <a:rPr lang="en-US" sz="3200" b="1" dirty="0"/>
              <a:t> SM </a:t>
            </a:r>
            <a:r>
              <a:rPr lang="en-US" sz="3200" dirty="0"/>
              <a:t>z </a:t>
            </a:r>
            <a:r>
              <a:rPr lang="en-US" sz="3200" dirty="0" err="1"/>
              <a:t>drugimi</a:t>
            </a:r>
            <a:r>
              <a:rPr lang="en-US" sz="3200" dirty="0"/>
              <a:t> </a:t>
            </a:r>
            <a:r>
              <a:rPr lang="en-US" sz="3200" dirty="0" err="1"/>
              <a:t>evropskimi</a:t>
            </a:r>
            <a:r>
              <a:rPr lang="en-US" sz="3200" dirty="0"/>
              <a:t> </a:t>
            </a:r>
            <a:r>
              <a:rPr lang="en-US" sz="3200" dirty="0" err="1"/>
              <a:t>maturitetnimi</a:t>
            </a:r>
            <a:r>
              <a:rPr lang="en-US" sz="3200" dirty="0"/>
              <a:t> </a:t>
            </a:r>
            <a:r>
              <a:rPr lang="en-US" sz="3200" dirty="0" err="1"/>
              <a:t>sistemi</a:t>
            </a:r>
            <a:r>
              <a:rPr lang="en-US" sz="3200" dirty="0"/>
              <a:t>, </a:t>
            </a:r>
            <a:r>
              <a:rPr lang="en-US" sz="3200" dirty="0" err="1"/>
              <a:t>predvsem</a:t>
            </a:r>
            <a:r>
              <a:rPr lang="en-US" sz="3200" dirty="0"/>
              <a:t> z </a:t>
            </a:r>
            <a:r>
              <a:rPr lang="en-US" sz="3200" dirty="0" err="1"/>
              <a:t>mednarodno</a:t>
            </a:r>
            <a:r>
              <a:rPr lang="en-US" sz="3200" dirty="0"/>
              <a:t> </a:t>
            </a:r>
            <a:r>
              <a:rPr lang="en-US" sz="3200" dirty="0" err="1"/>
              <a:t>maturo</a:t>
            </a:r>
            <a:r>
              <a:rPr lang="en-US" sz="3200" dirty="0" smtClean="0"/>
              <a:t>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9694386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l-SI" b="1" dirty="0"/>
              <a:t>Uvajanje VR pri izbirnih predmetih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Alojz</a:t>
            </a:r>
            <a:r>
              <a:rPr lang="en-US" dirty="0" smtClean="0"/>
              <a:t> </a:t>
            </a:r>
            <a:r>
              <a:rPr lang="en-US" dirty="0" err="1" smtClean="0"/>
              <a:t>Pluško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52690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 fontScale="90000"/>
          </a:bodyPr>
          <a:lstStyle/>
          <a:p>
            <a:pPr lvl="0"/>
            <a:r>
              <a:rPr lang="sl-SI" b="1" dirty="0"/>
              <a:t>Cilji, ki so zapisani v </a:t>
            </a:r>
            <a:r>
              <a:rPr lang="sl-SI" b="1" dirty="0" smtClean="0"/>
              <a:t/>
            </a:r>
            <a:br>
              <a:rPr lang="sl-SI" b="1" dirty="0" smtClean="0"/>
            </a:br>
            <a:r>
              <a:rPr lang="sl-SI" b="1" dirty="0" smtClean="0"/>
              <a:t>Beli </a:t>
            </a:r>
            <a:r>
              <a:rPr lang="sl-SI" b="1" dirty="0"/>
              <a:t>knjigi 2011(str. 219</a:t>
            </a:r>
            <a:r>
              <a:rPr lang="sl-SI" b="1" dirty="0" smtClean="0"/>
              <a:t>):</a:t>
            </a:r>
            <a:endParaRPr lang="sl-SI" b="1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641379"/>
          </a:xfrm>
        </p:spPr>
        <p:txBody>
          <a:bodyPr>
            <a:normAutofit/>
          </a:bodyPr>
          <a:lstStyle/>
          <a:p>
            <a:pPr lvl="1">
              <a:buFont typeface="Arial" charset="0"/>
              <a:buChar char="•"/>
            </a:pPr>
            <a:r>
              <a:rPr lang="sl-SI" sz="3200" dirty="0" smtClean="0"/>
              <a:t>Uvedba dveh zahtevnostnih ravni </a:t>
            </a:r>
            <a:r>
              <a:rPr lang="sl-SI" sz="3200" dirty="0"/>
              <a:t>pri vseh predmetih splošne mature. </a:t>
            </a:r>
            <a:endParaRPr lang="sl-SI" sz="3200" dirty="0" smtClean="0"/>
          </a:p>
          <a:p>
            <a:pPr lvl="1">
              <a:buFont typeface="Arial" charset="0"/>
              <a:buChar char="•"/>
            </a:pPr>
            <a:r>
              <a:rPr lang="sl-SI" sz="3200" dirty="0" smtClean="0"/>
              <a:t>Vsi dijaki obvezno o</a:t>
            </a:r>
            <a:r>
              <a:rPr lang="sl-SI" sz="3200" dirty="0"/>
              <a:t>pravljajo dva </a:t>
            </a:r>
            <a:r>
              <a:rPr lang="sl-SI" sz="3200" dirty="0" smtClean="0"/>
              <a:t>predmeta  na višji zahtevnostni ravni,  med katerimi je najmanj eden izmed obveznih maturitetnih predmetov.</a:t>
            </a:r>
          </a:p>
          <a:p>
            <a:pPr lvl="1">
              <a:buFont typeface="Arial" charset="0"/>
              <a:buChar char="•"/>
            </a:pPr>
            <a:r>
              <a:rPr lang="sl-SI" sz="3200" dirty="0" smtClean="0"/>
              <a:t>Višja </a:t>
            </a:r>
            <a:r>
              <a:rPr lang="sl-SI" sz="3200" dirty="0"/>
              <a:t>raven omogoča izkazovanje odličnosti na izbranem področju. </a:t>
            </a:r>
          </a:p>
          <a:p>
            <a:pPr>
              <a:buFont typeface="Arial" charset="0"/>
              <a:buChar char="•"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6797645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b="1" dirty="0" smtClean="0"/>
              <a:t>Vsebinsko uvajanje</a:t>
            </a:r>
            <a:endParaRPr lang="sl-SI" b="1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sl-SI" dirty="0"/>
              <a:t>VR mora biti pripravljena </a:t>
            </a:r>
            <a:r>
              <a:rPr lang="sl-SI" b="1" dirty="0"/>
              <a:t>na podlagi obstoječih UN</a:t>
            </a:r>
            <a:r>
              <a:rPr lang="sl-SI" dirty="0"/>
              <a:t>.</a:t>
            </a:r>
            <a:endParaRPr lang="sl-SI" sz="3600" dirty="0"/>
          </a:p>
          <a:p>
            <a:pPr lvl="0"/>
            <a:r>
              <a:rPr lang="sl-SI" dirty="0"/>
              <a:t>Na VR se v večjem deležu kot do sedaj na OR preverjajo znanja na višjih taksonomskih ravneh.</a:t>
            </a:r>
            <a:endParaRPr lang="sl-SI" sz="3600" dirty="0"/>
          </a:p>
          <a:p>
            <a:pPr lvl="0"/>
            <a:r>
              <a:rPr lang="sl-SI" b="1" dirty="0"/>
              <a:t>Ohrani se minimalni standard</a:t>
            </a:r>
            <a:r>
              <a:rPr lang="sl-SI" dirty="0"/>
              <a:t> (za pozitivno oceno). </a:t>
            </a:r>
            <a:endParaRPr lang="sl-SI" sz="3600" dirty="0"/>
          </a:p>
          <a:p>
            <a:pPr lvl="0"/>
            <a:r>
              <a:rPr lang="sl-SI" dirty="0"/>
              <a:t>Izpit na VR je treba zasnovati tako, da bo </a:t>
            </a:r>
            <a:r>
              <a:rPr lang="sl-SI" b="1" dirty="0"/>
              <a:t>izvedljiv v trenutnih okvirih delovanja DPK SM</a:t>
            </a:r>
            <a:r>
              <a:rPr lang="sl-SI" dirty="0"/>
              <a:t>.</a:t>
            </a:r>
            <a:endParaRPr lang="sl-SI" sz="3600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6308247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sl-SI" b="1" dirty="0" smtClean="0"/>
              <a:t>Mnenja DPK- </a:t>
            </a:r>
            <a:br>
              <a:rPr lang="sl-SI" b="1" dirty="0" smtClean="0"/>
            </a:br>
            <a:r>
              <a:rPr lang="sl-SI" b="1" dirty="0" smtClean="0"/>
              <a:t>operativni </a:t>
            </a:r>
            <a:r>
              <a:rPr lang="sl-SI" b="1" dirty="0"/>
              <a:t>predlogi izvedbe 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sl-SI" dirty="0" smtClean="0"/>
              <a:t>ni </a:t>
            </a:r>
            <a:r>
              <a:rPr lang="sl-SI" dirty="0"/>
              <a:t>potrebna sprememba časa pisanja;</a:t>
            </a:r>
          </a:p>
          <a:p>
            <a:pPr lvl="0"/>
            <a:r>
              <a:rPr lang="sl-SI" dirty="0"/>
              <a:t>izpitne pole naj vključujejo ustrezno večji delež nalog višje taksonomske stopnje;</a:t>
            </a:r>
          </a:p>
          <a:p>
            <a:pPr lvl="0"/>
            <a:r>
              <a:rPr lang="sl-SI" dirty="0"/>
              <a:t>v večji meri naj se ukine izbirnost vprašanj; </a:t>
            </a:r>
          </a:p>
          <a:p>
            <a:pPr lvl="0"/>
            <a:r>
              <a:rPr lang="sl-SI" dirty="0"/>
              <a:t>pri sestavljanju nalog znotraj posameznega vsebinskega sklopa (tj. strukturiranih nalog) se lahko zagotovi stopnjevanje težavnosti tako, da bodo te v zadnji tretjini vsakega sklopa ustrezale zahtevam višje ravni;</a:t>
            </a:r>
          </a:p>
          <a:p>
            <a:pPr lvl="0"/>
            <a:r>
              <a:rPr lang="sl-SI" dirty="0" smtClean="0"/>
              <a:t>spremembe </a:t>
            </a:r>
            <a:r>
              <a:rPr lang="sl-SI" dirty="0"/>
              <a:t>učnega načrta in izpitnih vsebin v PIK-u niso potrebne, saj slednji že predvideva naloge vseh taksonomskih stopenj in vključuje celotno snov.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083376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l-SI" b="1" dirty="0"/>
              <a:t>Posledice uvedbe VR pri izbirnih predmetih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sl-SI" dirty="0" smtClean="0"/>
              <a:t>dvig </a:t>
            </a:r>
            <a:r>
              <a:rPr lang="sl-SI" dirty="0"/>
              <a:t>kakovosti izkazanega znanja;</a:t>
            </a:r>
          </a:p>
          <a:p>
            <a:pPr lvl="0"/>
            <a:r>
              <a:rPr lang="sl-SI" dirty="0"/>
              <a:t>večja razločljivost rezultatov;</a:t>
            </a:r>
          </a:p>
          <a:p>
            <a:pPr lvl="0"/>
            <a:r>
              <a:rPr lang="sl-SI" dirty="0"/>
              <a:t>majhen povratni vpliv na organizacijo pouka zaradi povečanja zahtevnosti;</a:t>
            </a:r>
          </a:p>
          <a:p>
            <a:pPr lvl="0"/>
            <a:r>
              <a:rPr lang="sl-SI" dirty="0"/>
              <a:t>pozitivni povratni vpliv na kakovost pouka na višjih taksonomskih ravneh in posledično na nivo pridobljenega znanja;</a:t>
            </a:r>
          </a:p>
          <a:p>
            <a:pPr lvl="0"/>
            <a:r>
              <a:rPr lang="sl-SI" dirty="0"/>
              <a:t>zaradi zunanje diferenciacije v obliki izbirnosti (izbirnih) predmetov SM, </a:t>
            </a:r>
            <a:r>
              <a:rPr lang="sl-SI" b="1" dirty="0"/>
              <a:t>notranja </a:t>
            </a:r>
            <a:r>
              <a:rPr lang="sl-SI" b="1" dirty="0" err="1"/>
              <a:t>difrenciacija</a:t>
            </a:r>
            <a:r>
              <a:rPr lang="sl-SI" dirty="0"/>
              <a:t> pri izbirnih predmetih </a:t>
            </a:r>
            <a:r>
              <a:rPr lang="sl-SI" b="1" dirty="0"/>
              <a:t>ni potrebna</a:t>
            </a:r>
            <a:r>
              <a:rPr lang="sl-SI" dirty="0"/>
              <a:t>. Pri obveznih predmetih je diferenciacija potrebna zaradi heterogenosti skupine, saj obvezne predmete opravljajo vsi dijaki;</a:t>
            </a:r>
          </a:p>
          <a:p>
            <a:pPr lvl="0"/>
            <a:r>
              <a:rPr lang="sl-SI" dirty="0"/>
              <a:t>neposredne finančne posledice niso predvidene;</a:t>
            </a:r>
          </a:p>
        </p:txBody>
      </p:sp>
    </p:spTree>
    <p:extLst>
      <p:ext uri="{BB962C8B-B14F-4D97-AF65-F5344CB8AC3E}">
        <p14:creationId xmlns:p14="http://schemas.microsoft.com/office/powerpoint/2010/main" val="27480589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l-SI" b="1" dirty="0" smtClean="0"/>
              <a:t>Povzetek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sl-SI" dirty="0"/>
              <a:t>P</a:t>
            </a:r>
            <a:r>
              <a:rPr lang="sl-SI" dirty="0" smtClean="0"/>
              <a:t>odlaga </a:t>
            </a:r>
            <a:r>
              <a:rPr lang="sl-SI" dirty="0"/>
              <a:t>so obstoječi </a:t>
            </a:r>
            <a:r>
              <a:rPr lang="sl-SI" dirty="0" smtClean="0"/>
              <a:t>UN.</a:t>
            </a:r>
            <a:endParaRPr lang="sl-SI" dirty="0"/>
          </a:p>
          <a:p>
            <a:pPr lvl="0"/>
            <a:r>
              <a:rPr lang="sl-SI" dirty="0"/>
              <a:t>O</a:t>
            </a:r>
            <a:r>
              <a:rPr lang="sl-SI" dirty="0" smtClean="0"/>
              <a:t>hrani </a:t>
            </a:r>
            <a:r>
              <a:rPr lang="sl-SI" dirty="0"/>
              <a:t>se minimalni standard (za pozitivno oceno</a:t>
            </a:r>
            <a:r>
              <a:rPr lang="sl-SI" dirty="0" smtClean="0"/>
              <a:t>).</a:t>
            </a:r>
            <a:endParaRPr lang="sl-SI" dirty="0"/>
          </a:p>
          <a:p>
            <a:pPr lvl="0"/>
            <a:r>
              <a:rPr lang="sl-SI" dirty="0"/>
              <a:t>O</a:t>
            </a:r>
            <a:r>
              <a:rPr lang="sl-SI" dirty="0" smtClean="0"/>
              <a:t>hranja </a:t>
            </a:r>
            <a:r>
              <a:rPr lang="sl-SI" dirty="0"/>
              <a:t>se maturitetni standard glede števila ur v predmetniku </a:t>
            </a:r>
            <a:r>
              <a:rPr lang="sl-SI" dirty="0" smtClean="0"/>
              <a:t>gimnazije.</a:t>
            </a:r>
            <a:endParaRPr lang="sl-SI" dirty="0"/>
          </a:p>
          <a:p>
            <a:pPr lvl="0"/>
            <a:r>
              <a:rPr lang="sl-SI" dirty="0"/>
              <a:t>I</a:t>
            </a:r>
            <a:r>
              <a:rPr lang="sl-SI" dirty="0" smtClean="0"/>
              <a:t>zpit </a:t>
            </a:r>
            <a:r>
              <a:rPr lang="sl-SI" dirty="0"/>
              <a:t>na VR je potrebno zasnovati tako, da bo izvedljiv v trenutnih okvirih delovanja DPK </a:t>
            </a:r>
            <a:r>
              <a:rPr lang="sl-SI" dirty="0" smtClean="0"/>
              <a:t>SM.</a:t>
            </a:r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2957110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b="1" dirty="0" smtClean="0"/>
              <a:t>Povzetek</a:t>
            </a:r>
            <a:endParaRPr lang="sl-SI" b="1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P</a:t>
            </a:r>
            <a:r>
              <a:rPr lang="sl-SI" dirty="0" smtClean="0"/>
              <a:t>oveča </a:t>
            </a:r>
            <a:r>
              <a:rPr lang="sl-SI" dirty="0"/>
              <a:t>se zahtevnost tako, da se v večjem deležu preverjajo znanja na višjih taksonomskih </a:t>
            </a:r>
            <a:r>
              <a:rPr lang="sl-SI" dirty="0" smtClean="0"/>
              <a:t>ravneh</a:t>
            </a:r>
            <a:r>
              <a:rPr lang="sl-SI" dirty="0"/>
              <a:t>.</a:t>
            </a:r>
            <a:endParaRPr lang="sl-SI" dirty="0" smtClean="0"/>
          </a:p>
          <a:p>
            <a:pPr lvl="0"/>
            <a:r>
              <a:rPr lang="sl-SI" dirty="0"/>
              <a:t>N</a:t>
            </a:r>
            <a:r>
              <a:rPr lang="sl-SI" dirty="0" smtClean="0"/>
              <a:t>ovi </a:t>
            </a:r>
            <a:r>
              <a:rPr lang="sl-SI" dirty="0"/>
              <a:t>maturitetni katalogi morajo natančno in pravočasno opredeliti in predpisati nove oblike nalog in vprašanj, s katerimi bodo preverjane višje taksonomske ravni.</a:t>
            </a:r>
          </a:p>
        </p:txBody>
      </p:sp>
    </p:spTree>
    <p:extLst>
      <p:ext uri="{BB962C8B-B14F-4D97-AF65-F5344CB8AC3E}">
        <p14:creationId xmlns:p14="http://schemas.microsoft.com/office/powerpoint/2010/main" val="22833539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l-SI" b="1" dirty="0" smtClean="0"/>
              <a:t>Spremembe internega dela Splošne mature </a:t>
            </a:r>
            <a:endParaRPr lang="en-GB" b="1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Ivan </a:t>
            </a:r>
            <a:r>
              <a:rPr lang="en-GB" dirty="0" err="1" smtClean="0"/>
              <a:t>Lorenčič</a:t>
            </a:r>
            <a:endParaRPr lang="en-GB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b="1" dirty="0" smtClean="0"/>
              <a:t>Razlogi za predlagane spremembe</a:t>
            </a:r>
            <a:endParaRPr lang="en-GB" b="1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l-SI" sz="2800" dirty="0"/>
              <a:t>N</a:t>
            </a:r>
            <a:r>
              <a:rPr lang="sl-SI" sz="2800" dirty="0" smtClean="0"/>
              <a:t>espremenjene oblike internega dela od začetka izvajanja mature.</a:t>
            </a:r>
          </a:p>
          <a:p>
            <a:r>
              <a:rPr lang="sl-SI" sz="2800" dirty="0"/>
              <a:t>I</a:t>
            </a:r>
            <a:r>
              <a:rPr lang="sl-SI" sz="2800" dirty="0" smtClean="0"/>
              <a:t>zjemno nizka korelacija med rezultati internega dela in eksternega dela.</a:t>
            </a:r>
          </a:p>
          <a:p>
            <a:r>
              <a:rPr lang="sl-SI" sz="2800" dirty="0"/>
              <a:t>M</a:t>
            </a:r>
            <a:r>
              <a:rPr lang="sl-SI" sz="2800" dirty="0" smtClean="0"/>
              <a:t>oten pouk v času izvajanja ustnega dela mature.</a:t>
            </a:r>
          </a:p>
          <a:p>
            <a:r>
              <a:rPr lang="sl-SI" sz="2800" dirty="0"/>
              <a:t>R</a:t>
            </a:r>
            <a:r>
              <a:rPr lang="sl-SI" sz="2800" dirty="0" smtClean="0"/>
              <a:t>azlični načini določevanja ocen internega dela- učitelj, komisije.</a:t>
            </a:r>
          </a:p>
          <a:p>
            <a:r>
              <a:rPr lang="sl-SI" sz="2800" dirty="0"/>
              <a:t>R</a:t>
            </a:r>
            <a:r>
              <a:rPr lang="sl-SI" sz="2800" dirty="0" smtClean="0"/>
              <a:t>azlična težavnost internih delov.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b="1" dirty="0" smtClean="0"/>
              <a:t>Dosedanje oblike</a:t>
            </a:r>
            <a:endParaRPr lang="en-GB" b="1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eksperimentalne vaje,</a:t>
            </a:r>
          </a:p>
          <a:p>
            <a:r>
              <a:rPr lang="sl-SI" dirty="0" smtClean="0"/>
              <a:t>ustni izpiti,</a:t>
            </a:r>
          </a:p>
          <a:p>
            <a:r>
              <a:rPr lang="sl-SI" dirty="0" smtClean="0"/>
              <a:t>seminarske naloge,</a:t>
            </a:r>
          </a:p>
          <a:p>
            <a:r>
              <a:rPr lang="sl-SI" dirty="0" smtClean="0"/>
              <a:t>projekti,</a:t>
            </a:r>
          </a:p>
          <a:p>
            <a:r>
              <a:rPr lang="sl-SI" dirty="0" smtClean="0"/>
              <a:t>nastopi,</a:t>
            </a:r>
          </a:p>
          <a:p>
            <a:r>
              <a:rPr lang="sl-SI" dirty="0" smtClean="0"/>
              <a:t>ekskurzije,</a:t>
            </a:r>
          </a:p>
          <a:p>
            <a:r>
              <a:rPr lang="sl-SI" dirty="0" smtClean="0"/>
              <a:t>terensko delo.</a:t>
            </a:r>
            <a:endParaRPr lang="en-GB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l-SI" b="1" dirty="0" smtClean="0"/>
              <a:t>Nizka korelacija med internim in eksternim delom, </a:t>
            </a:r>
            <a:endParaRPr lang="en-GB" b="1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R</a:t>
            </a:r>
            <a:r>
              <a:rPr lang="sl-SI" dirty="0" smtClean="0"/>
              <a:t>azlike med šolami - načelo pravičnosti.</a:t>
            </a:r>
          </a:p>
          <a:p>
            <a:r>
              <a:rPr lang="sl-SI" dirty="0"/>
              <a:t>N</a:t>
            </a:r>
            <a:r>
              <a:rPr lang="sl-SI" dirty="0" smtClean="0"/>
              <a:t>izka korelacija med ocenami na internem delu in eksternem delu.</a:t>
            </a:r>
          </a:p>
          <a:p>
            <a:pPr lvl="1"/>
            <a:r>
              <a:rPr lang="sl-SI" dirty="0" smtClean="0"/>
              <a:t>Prvih šest matur 79 % vseh možnih točk, danes okrog 90%</a:t>
            </a:r>
          </a:p>
          <a:p>
            <a:r>
              <a:rPr lang="sl-SI" dirty="0"/>
              <a:t>P</a:t>
            </a:r>
            <a:r>
              <a:rPr lang="sl-SI" dirty="0" smtClean="0"/>
              <a:t>roblem akademske poštenosti. </a:t>
            </a:r>
            <a:endParaRPr lang="en-GB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b="1" dirty="0" smtClean="0"/>
              <a:t>Predlagane spremembe</a:t>
            </a:r>
            <a:endParaRPr lang="en-GB" b="1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R</a:t>
            </a:r>
            <a:r>
              <a:rPr lang="sl-SI" dirty="0" smtClean="0"/>
              <a:t>azmislek o oblikah  internih delov - možnost moderacije</a:t>
            </a:r>
            <a:r>
              <a:rPr lang="sl-SI" dirty="0"/>
              <a:t>.</a:t>
            </a:r>
            <a:endParaRPr lang="sl-SI" dirty="0" smtClean="0"/>
          </a:p>
          <a:p>
            <a:r>
              <a:rPr lang="sl-SI" dirty="0"/>
              <a:t>O</a:t>
            </a:r>
            <a:r>
              <a:rPr lang="sl-SI" dirty="0" smtClean="0"/>
              <a:t>bveznost internih delov ostaja.</a:t>
            </a:r>
          </a:p>
          <a:p>
            <a:r>
              <a:rPr lang="sl-SI" dirty="0"/>
              <a:t>M</a:t>
            </a:r>
            <a:r>
              <a:rPr lang="sl-SI" dirty="0" smtClean="0"/>
              <a:t>oderacija internih delov mature.</a:t>
            </a:r>
          </a:p>
          <a:p>
            <a:r>
              <a:rPr lang="sl-SI" dirty="0"/>
              <a:t>Z</a:t>
            </a:r>
            <a:r>
              <a:rPr lang="sl-SI" dirty="0" smtClean="0"/>
              <a:t>aključek internega dela mature pred začetkom pisnega dela mature.</a:t>
            </a:r>
          </a:p>
          <a:p>
            <a:r>
              <a:rPr lang="sl-SI" dirty="0"/>
              <a:t>U</a:t>
            </a:r>
            <a:r>
              <a:rPr lang="sl-SI" dirty="0" smtClean="0"/>
              <a:t>kinitev komisij pri ustnem delu izpita</a:t>
            </a:r>
            <a:r>
              <a:rPr lang="sl-SI" dirty="0"/>
              <a:t>.</a:t>
            </a:r>
            <a:endParaRPr lang="sl-SI" dirty="0" smtClean="0"/>
          </a:p>
          <a:p>
            <a:r>
              <a:rPr lang="sl-SI" dirty="0"/>
              <a:t>U</a:t>
            </a:r>
            <a:r>
              <a:rPr lang="sl-SI" dirty="0" smtClean="0"/>
              <a:t>vedba sprememb na maturi 2020.</a:t>
            </a:r>
            <a:endParaRPr lang="en-GB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b="1" dirty="0" err="1" smtClean="0"/>
              <a:t>Moderacija</a:t>
            </a:r>
            <a:endParaRPr lang="en-GB" b="1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l-SI" dirty="0" smtClean="0"/>
              <a:t>Izbira načina moderacije, ki je izvedljiv in skladen s slovensko maturo.</a:t>
            </a:r>
          </a:p>
          <a:p>
            <a:r>
              <a:rPr lang="sl-SI" dirty="0" smtClean="0"/>
              <a:t>Mednarodna matura.</a:t>
            </a:r>
          </a:p>
          <a:p>
            <a:pPr lvl="1"/>
            <a:r>
              <a:rPr lang="sl-SI" dirty="0" smtClean="0"/>
              <a:t>Vzorec  izdelkov se pošlje zunanjem ocenjevalcu</a:t>
            </a:r>
          </a:p>
          <a:p>
            <a:pPr lvl="1"/>
            <a:r>
              <a:rPr lang="sl-SI" dirty="0" smtClean="0"/>
              <a:t>Zunanji ocenjevalec določi oceno vzorca</a:t>
            </a:r>
          </a:p>
          <a:p>
            <a:pPr lvl="1"/>
            <a:r>
              <a:rPr lang="sl-SI" dirty="0" smtClean="0"/>
              <a:t>Ocena vzorca velja za vse kandidate </a:t>
            </a:r>
          </a:p>
          <a:p>
            <a:pPr lvl="1"/>
            <a:r>
              <a:rPr lang="sl-SI" dirty="0"/>
              <a:t>S</a:t>
            </a:r>
            <a:r>
              <a:rPr lang="sl-SI" dirty="0" smtClean="0"/>
              <a:t>nemanje ustnih izpitov</a:t>
            </a:r>
          </a:p>
          <a:p>
            <a:r>
              <a:rPr lang="sl-SI" dirty="0"/>
              <a:t>U</a:t>
            </a:r>
            <a:r>
              <a:rPr lang="sl-SI" dirty="0" smtClean="0"/>
              <a:t>stni del: izdelek- posnetki izpitov.</a:t>
            </a:r>
          </a:p>
          <a:p>
            <a:r>
              <a:rPr lang="sl-SI" dirty="0"/>
              <a:t>D</a:t>
            </a:r>
            <a:r>
              <a:rPr lang="sl-SI" dirty="0" smtClean="0"/>
              <a:t>odatni stroški.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b="1" dirty="0" smtClean="0"/>
              <a:t>Zaključek</a:t>
            </a:r>
            <a:endParaRPr lang="en-GB" b="1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l-SI" dirty="0" smtClean="0"/>
              <a:t>Sprememba internega dela mature je nujna in neizogibna. </a:t>
            </a:r>
          </a:p>
          <a:p>
            <a:r>
              <a:rPr lang="sl-SI" dirty="0" smtClean="0"/>
              <a:t>Vztrajanje pri dosedanjem načinu internega dela je izguba časa in denarja. </a:t>
            </a:r>
          </a:p>
          <a:p>
            <a:r>
              <a:rPr lang="sl-SI" dirty="0" smtClean="0"/>
              <a:t>V primeru, da do sprememb ne pride, je bolje interni del ukiniti. Ukinitev bi bil korak nazaj, saj je uvedba internega dela imela v začetku zelo pozitiven učinek na pouk npr. izvajanje laboratorijskih vaj v vseh šolah.</a:t>
            </a: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2723</TotalTime>
  <Words>861</Words>
  <Application>Microsoft Office PowerPoint</Application>
  <PresentationFormat>Diaprojekcija na zaslonu (4:3)</PresentationFormat>
  <Paragraphs>116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diapozitivov</vt:lpstr>
      </vt:variant>
      <vt:variant>
        <vt:i4>22</vt:i4>
      </vt:variant>
    </vt:vector>
  </HeadingPairs>
  <TitlesOfParts>
    <vt:vector size="23" baseType="lpstr">
      <vt:lpstr>Officeova tema</vt:lpstr>
      <vt:lpstr>Razvoj splošne mature v smeri še večje odličnosti in pravičnosti</vt:lpstr>
      <vt:lpstr>Razvoj splošne mature</vt:lpstr>
      <vt:lpstr>PowerPointova predstavitev</vt:lpstr>
      <vt:lpstr>Splošna matura</vt:lpstr>
      <vt:lpstr>Spremembe na SM</vt:lpstr>
      <vt:lpstr>Razlogi za spremembe</vt:lpstr>
      <vt:lpstr>Namen sprememb</vt:lpstr>
      <vt:lpstr>Namen sprememb</vt:lpstr>
      <vt:lpstr>Uvajanje VR pri izbirnih predmetih</vt:lpstr>
      <vt:lpstr>Cilji, ki so zapisani v  Beli knjigi 2011(str. 219):</vt:lpstr>
      <vt:lpstr>Vsebinsko uvajanje</vt:lpstr>
      <vt:lpstr>Mnenja DPK-  operativni predlogi izvedbe </vt:lpstr>
      <vt:lpstr>Posledice uvedbe VR pri izbirnih predmetih</vt:lpstr>
      <vt:lpstr>Povzetek</vt:lpstr>
      <vt:lpstr>Povzetek</vt:lpstr>
      <vt:lpstr>Spremembe internega dela Splošne mature </vt:lpstr>
      <vt:lpstr>Razlogi za predlagane spremembe</vt:lpstr>
      <vt:lpstr>Dosedanje oblike</vt:lpstr>
      <vt:lpstr>Nizka korelacija med internim in eksternim delom, </vt:lpstr>
      <vt:lpstr>Predlagane spremembe</vt:lpstr>
      <vt:lpstr>Moderacija</vt:lpstr>
      <vt:lpstr>Zaključek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Spremembe internega dela mature</dc:title>
  <dc:creator>Ivan</dc:creator>
  <cp:lastModifiedBy>Polona Papler</cp:lastModifiedBy>
  <cp:revision>20</cp:revision>
  <dcterms:created xsi:type="dcterms:W3CDTF">2016-11-16T13:55:24Z</dcterms:created>
  <dcterms:modified xsi:type="dcterms:W3CDTF">2017-02-20T13:00:23Z</dcterms:modified>
</cp:coreProperties>
</file>